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160" r:id="rId5"/>
    <p:sldId id="2172" r:id="rId6"/>
    <p:sldId id="2161" r:id="rId7"/>
    <p:sldId id="276" r:id="rId8"/>
    <p:sldId id="274" r:id="rId9"/>
    <p:sldId id="260" r:id="rId10"/>
    <p:sldId id="282" r:id="rId11"/>
    <p:sldId id="261" r:id="rId12"/>
    <p:sldId id="257" r:id="rId13"/>
    <p:sldId id="331" r:id="rId14"/>
    <p:sldId id="2173" r:id="rId15"/>
    <p:sldId id="339" r:id="rId16"/>
    <p:sldId id="263" r:id="rId17"/>
    <p:sldId id="335" r:id="rId18"/>
    <p:sldId id="337" r:id="rId19"/>
    <p:sldId id="338" r:id="rId20"/>
    <p:sldId id="1879" r:id="rId21"/>
    <p:sldId id="2167" r:id="rId22"/>
    <p:sldId id="2168" r:id="rId23"/>
    <p:sldId id="2145" r:id="rId24"/>
    <p:sldId id="2146" r:id="rId25"/>
    <p:sldId id="2147" r:id="rId26"/>
    <p:sldId id="2148" r:id="rId27"/>
    <p:sldId id="2169" r:id="rId28"/>
    <p:sldId id="2150" r:id="rId29"/>
    <p:sldId id="2151" r:id="rId30"/>
    <p:sldId id="2152" r:id="rId31"/>
    <p:sldId id="2170" r:id="rId32"/>
    <p:sldId id="2163" r:id="rId33"/>
    <p:sldId id="2165" r:id="rId34"/>
    <p:sldId id="2166" r:id="rId35"/>
    <p:sldId id="2176" r:id="rId36"/>
    <p:sldId id="1851" r:id="rId37"/>
    <p:sldId id="860" r:id="rId3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604F75-CAA3-8562-B4D7-F04554227DA3}" name="Hanne Lebegge" initials="HL" userId="S::hanne.lebegge@pulso-europe.eu::31cee26c-acb6-4e15-9282-62622b6a4ae2" providerId="AD"/>
  <p188:author id="{2CF28093-4961-FA18-2E33-618214B9135D}" name="Anke Luts" initials="AL" userId="S::anke.luts@pulso-europe.eu::a9a51c68-6a8b-4565-b8cb-b28e8cc77a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e Hulselmans" initials="NH" lastIdx="2" clrIdx="0">
    <p:extLst>
      <p:ext uri="{19B8F6BF-5375-455C-9EA6-DF929625EA0E}">
        <p15:presenceInfo xmlns:p15="http://schemas.microsoft.com/office/powerpoint/2012/main" userId="S::nele.hulselmans@gtb.be::093f7060-5757-43ad-aea5-bfd3be5f7595" providerId="AD"/>
      </p:ext>
    </p:extLst>
  </p:cmAuthor>
  <p:cmAuthor id="2" name="Bart Coopman" initials="BC" lastIdx="7" clrIdx="1">
    <p:extLst>
      <p:ext uri="{19B8F6BF-5375-455C-9EA6-DF929625EA0E}">
        <p15:presenceInfo xmlns:p15="http://schemas.microsoft.com/office/powerpoint/2012/main" userId="S::bart.coopman@gtb.be::7af84cf6-8ab4-4361-b770-b19593cd83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B06C0-C2E5-404A-9AE1-B5DCC9A4E8BC}" v="27" dt="2021-12-02T08:16:20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35" autoAdjust="0"/>
    <p:restoredTop sz="66784" autoAdjust="0"/>
  </p:normalViewPr>
  <p:slideViewPr>
    <p:cSldViewPr snapToGrid="0" snapToObjects="1">
      <p:cViewPr varScale="1">
        <p:scale>
          <a:sx n="76" d="100"/>
          <a:sy n="76" d="100"/>
        </p:scale>
        <p:origin x="11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>
              <a:solidFill>
                <a:srgbClr val="00009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90"/>
                </a:solidFill>
              </a:rPr>
              <a:t>Asay</a:t>
            </a:r>
            <a:r>
              <a:rPr lang="en-US" baseline="0" dirty="0">
                <a:solidFill>
                  <a:srgbClr val="000090"/>
                </a:solidFill>
              </a:rPr>
              <a:t> &amp; Lambert 1999</a:t>
            </a:r>
            <a:endParaRPr lang="en-US" dirty="0">
              <a:solidFill>
                <a:srgbClr val="000090"/>
              </a:solidFill>
            </a:endParaRPr>
          </a:p>
        </c:rich>
      </c:tx>
      <c:layout>
        <c:manualLayout>
          <c:xMode val="edge"/>
          <c:yMode val="edge"/>
          <c:x val="0.3216386175345600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7340660778939311E-2"/>
          <c:w val="1"/>
          <c:h val="0.94265933922106071"/>
        </c:manualLayout>
      </c:layout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dPt>
            <c:idx val="0"/>
            <c:bubble3D val="0"/>
            <c:spPr>
              <a:solidFill>
                <a:srgbClr val="0000FF"/>
              </a:solidFill>
              <a:ln>
                <a:solidFill>
                  <a:srgbClr val="6600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9B-2B45-A47A-698805542411}"/>
              </c:ext>
            </c:extLst>
          </c:dPt>
          <c:dPt>
            <c:idx val="1"/>
            <c:bubble3D val="0"/>
            <c:spPr>
              <a:solidFill>
                <a:srgbClr val="5F157A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59B-2B45-A47A-698805542411}"/>
              </c:ext>
            </c:extLst>
          </c:dPt>
          <c:dPt>
            <c:idx val="2"/>
            <c:bubble3D val="0"/>
            <c:spPr>
              <a:solidFill>
                <a:srgbClr val="3366FF"/>
              </a:solidFill>
              <a:ln>
                <a:solidFill>
                  <a:srgbClr val="6600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59B-2B45-A47A-698805542411}"/>
              </c:ext>
            </c:extLst>
          </c:dPt>
          <c:dPt>
            <c:idx val="3"/>
            <c:bubble3D val="0"/>
            <c:spPr>
              <a:solidFill>
                <a:srgbClr val="28B8C6"/>
              </a:solidFill>
              <a:ln>
                <a:solidFill>
                  <a:srgbClr val="6600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59B-2B45-A47A-698805542411}"/>
              </c:ext>
            </c:extLst>
          </c:dPt>
          <c:dLbls>
            <c:dLbl>
              <c:idx val="0"/>
              <c:layout>
                <c:manualLayout>
                  <c:x val="-0.16591947856658978"/>
                  <c:y val="6.862182315745160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err="1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Cliëntfactor</a:t>
                    </a:r>
                    <a:r>
                      <a: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22183973790948"/>
                      <c:h val="0.21773957225711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59B-2B45-A47A-698805542411}"/>
                </c:ext>
              </c:extLst>
            </c:dLbl>
            <c:dLbl>
              <c:idx val="1"/>
              <c:layout>
                <c:manualLayout>
                  <c:x val="-7.8792942542124295E-2"/>
                  <c:y val="-0.28935175814299902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b="1" dirty="0">
                        <a:solidFill>
                          <a:srgbClr val="F2F2F2"/>
                        </a:solidFill>
                      </a:rPr>
                      <a:t>Model
15%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59B-2B45-A47A-698805542411}"/>
                </c:ext>
              </c:extLst>
            </c:dLbl>
            <c:dLbl>
              <c:idx val="2"/>
              <c:layout>
                <c:manualLayout>
                  <c:x val="0.20285682555759654"/>
                  <c:y val="-0.24365032823880037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000" b="1" dirty="0">
                        <a:solidFill>
                          <a:srgbClr val="F2F2F2"/>
                        </a:solidFill>
                      </a:rPr>
                      <a:t>Verwachting
15%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41781335609045"/>
                      <c:h val="0.182179851677844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059B-2B45-A47A-698805542411}"/>
                </c:ext>
              </c:extLst>
            </c:dLbl>
            <c:dLbl>
              <c:idx val="3"/>
              <c:layout>
                <c:manualLayout>
                  <c:x val="0.25924937599065984"/>
                  <c:y val="8.5271086030598173E-2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000" b="1" dirty="0" err="1">
                        <a:solidFill>
                          <a:srgbClr val="F2F2F2"/>
                        </a:solidFill>
                      </a:rPr>
                      <a:t>Relatie</a:t>
                    </a:r>
                    <a:r>
                      <a:rPr lang="en-US" sz="2000" b="1" baseline="0" dirty="0">
                        <a:solidFill>
                          <a:srgbClr val="F2F2F2"/>
                        </a:solidFill>
                      </a:rPr>
                      <a:t> HV/</a:t>
                    </a:r>
                    <a:r>
                      <a:rPr lang="en-US" sz="2000" b="1" baseline="0" dirty="0" err="1">
                        <a:solidFill>
                          <a:srgbClr val="F2F2F2"/>
                        </a:solidFill>
                      </a:rPr>
                      <a:t>cliënt</a:t>
                    </a:r>
                    <a:r>
                      <a:rPr lang="en-US" sz="2000" b="1" dirty="0">
                        <a:solidFill>
                          <a:srgbClr val="F2F2F2"/>
                        </a:solidFill>
                      </a:rPr>
                      <a:t>
30%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21443539425481"/>
                      <c:h val="0.19303011056981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59B-2B45-A47A-6988055424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Client</c:v>
                </c:pt>
                <c:pt idx="1">
                  <c:v>Model</c:v>
                </c:pt>
                <c:pt idx="2">
                  <c:v>Placebo</c:v>
                </c:pt>
                <c:pt idx="3">
                  <c:v>Relaties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15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9B-2B45-A47A-69880554241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39970-C4CF-4E4D-AFA1-F77820AA52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5AEDD63-9BB5-4C7C-B9B7-4E481F34265E}">
      <dgm:prSet phldrT="[Tekst]"/>
      <dgm:spPr>
        <a:solidFill>
          <a:schemeClr val="tx2"/>
        </a:solidFill>
      </dgm:spPr>
      <dgm:t>
        <a:bodyPr/>
        <a:lstStyle/>
        <a:p>
          <a:r>
            <a:rPr lang="nl-BE" dirty="0"/>
            <a:t>Omschrijf het probleem</a:t>
          </a:r>
        </a:p>
      </dgm:t>
    </dgm:pt>
    <dgm:pt modelId="{1C97383D-9CA2-40D3-A550-1D6996BC7E6F}" type="parTrans" cxnId="{08D04BA0-978B-4E73-BBD4-F8230BC62F52}">
      <dgm:prSet/>
      <dgm:spPr/>
      <dgm:t>
        <a:bodyPr/>
        <a:lstStyle/>
        <a:p>
          <a:endParaRPr lang="nl-BE"/>
        </a:p>
      </dgm:t>
    </dgm:pt>
    <dgm:pt modelId="{23F29402-0A22-4918-AF7B-F079203D92CF}" type="sibTrans" cxnId="{08D04BA0-978B-4E73-BBD4-F8230BC62F52}">
      <dgm:prSet/>
      <dgm:spPr/>
      <dgm:t>
        <a:bodyPr/>
        <a:lstStyle/>
        <a:p>
          <a:endParaRPr lang="nl-BE"/>
        </a:p>
      </dgm:t>
    </dgm:pt>
    <dgm:pt modelId="{03C8E16F-7706-44F0-8CF5-1D8246BD8FD7}">
      <dgm:prSet phldrT="[Tekst]"/>
      <dgm:spPr/>
      <dgm:t>
        <a:bodyPr/>
        <a:lstStyle/>
        <a:p>
          <a:r>
            <a:rPr lang="nl-BE" dirty="0"/>
            <a:t>Verklaar het probleem</a:t>
          </a:r>
        </a:p>
      </dgm:t>
    </dgm:pt>
    <dgm:pt modelId="{6E5F0064-3566-49AE-A5A4-8EC3FCAAAB57}" type="parTrans" cxnId="{C76BD559-F8D2-4F46-BDCC-1CC84C6CAFA1}">
      <dgm:prSet/>
      <dgm:spPr/>
      <dgm:t>
        <a:bodyPr/>
        <a:lstStyle/>
        <a:p>
          <a:endParaRPr lang="nl-BE"/>
        </a:p>
      </dgm:t>
    </dgm:pt>
    <dgm:pt modelId="{23F501BA-99F5-4D39-B204-3B29FB17A4AE}" type="sibTrans" cxnId="{C76BD559-F8D2-4F46-BDCC-1CC84C6CAFA1}">
      <dgm:prSet/>
      <dgm:spPr/>
      <dgm:t>
        <a:bodyPr/>
        <a:lstStyle/>
        <a:p>
          <a:endParaRPr lang="nl-BE"/>
        </a:p>
      </dgm:t>
    </dgm:pt>
    <dgm:pt modelId="{80973E0D-3004-4E14-BE59-AFC391BA34C0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BE" dirty="0"/>
            <a:t>Bedenk oplossingen</a:t>
          </a:r>
        </a:p>
      </dgm:t>
    </dgm:pt>
    <dgm:pt modelId="{8A0378E3-53F6-4CD1-A759-E5CE9DE9B638}" type="parTrans" cxnId="{3D922BD6-8051-4297-8E8D-548661047D7F}">
      <dgm:prSet/>
      <dgm:spPr/>
      <dgm:t>
        <a:bodyPr/>
        <a:lstStyle/>
        <a:p>
          <a:endParaRPr lang="nl-BE"/>
        </a:p>
      </dgm:t>
    </dgm:pt>
    <dgm:pt modelId="{0FA25EC7-0558-4979-A85D-09414436E2DF}" type="sibTrans" cxnId="{3D922BD6-8051-4297-8E8D-548661047D7F}">
      <dgm:prSet/>
      <dgm:spPr/>
      <dgm:t>
        <a:bodyPr/>
        <a:lstStyle/>
        <a:p>
          <a:endParaRPr lang="nl-BE"/>
        </a:p>
      </dgm:t>
    </dgm:pt>
    <dgm:pt modelId="{9B6812BC-59D6-4446-86C4-6B4BFA248D57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BE" dirty="0"/>
            <a:t>Leer deze oplossingen aan </a:t>
          </a:r>
        </a:p>
      </dgm:t>
    </dgm:pt>
    <dgm:pt modelId="{011E8B41-C39D-42CA-B688-6D2B57837AD8}" type="parTrans" cxnId="{63BFD87E-0289-4085-B328-554A3F1A861C}">
      <dgm:prSet/>
      <dgm:spPr/>
      <dgm:t>
        <a:bodyPr/>
        <a:lstStyle/>
        <a:p>
          <a:endParaRPr lang="nl-BE"/>
        </a:p>
      </dgm:t>
    </dgm:pt>
    <dgm:pt modelId="{395E92B4-275B-4D08-AB3F-769F74414E47}" type="sibTrans" cxnId="{63BFD87E-0289-4085-B328-554A3F1A861C}">
      <dgm:prSet/>
      <dgm:spPr/>
      <dgm:t>
        <a:bodyPr/>
        <a:lstStyle/>
        <a:p>
          <a:endParaRPr lang="nl-BE"/>
        </a:p>
      </dgm:t>
    </dgm:pt>
    <dgm:pt modelId="{7AAC694D-7B5E-4418-95F8-EB7A993415B6}">
      <dgm:prSet phldrT="[Tekst]"/>
      <dgm:spPr>
        <a:solidFill>
          <a:srgbClr val="002060"/>
        </a:solidFill>
      </dgm:spPr>
      <dgm:t>
        <a:bodyPr/>
        <a:lstStyle/>
        <a:p>
          <a:r>
            <a:rPr lang="nl-BE" dirty="0"/>
            <a:t>Sluit af bij bevredigend resultaat</a:t>
          </a:r>
        </a:p>
      </dgm:t>
    </dgm:pt>
    <dgm:pt modelId="{4EB0491D-F906-41B3-8C61-9B82D063615C}" type="parTrans" cxnId="{9D4615B4-1836-4391-AA2E-1BE8844CB2C6}">
      <dgm:prSet/>
      <dgm:spPr/>
      <dgm:t>
        <a:bodyPr/>
        <a:lstStyle/>
        <a:p>
          <a:endParaRPr lang="nl-BE"/>
        </a:p>
      </dgm:t>
    </dgm:pt>
    <dgm:pt modelId="{63FC5DF7-C6C0-4AEB-AA2E-A1E760D54A4B}" type="sibTrans" cxnId="{9D4615B4-1836-4391-AA2E-1BE8844CB2C6}">
      <dgm:prSet/>
      <dgm:spPr/>
      <dgm:t>
        <a:bodyPr/>
        <a:lstStyle/>
        <a:p>
          <a:endParaRPr lang="nl-BE"/>
        </a:p>
      </dgm:t>
    </dgm:pt>
    <dgm:pt modelId="{F56835B7-DA5F-4AE8-98DD-2A75395B728F}" type="pres">
      <dgm:prSet presAssocID="{48639970-C4CF-4E4D-AFA1-F77820AA5291}" presName="Name0" presStyleCnt="0">
        <dgm:presLayoutVars>
          <dgm:chMax val="7"/>
          <dgm:chPref val="7"/>
          <dgm:dir/>
        </dgm:presLayoutVars>
      </dgm:prSet>
      <dgm:spPr/>
    </dgm:pt>
    <dgm:pt modelId="{29892EA6-9A92-46D3-B569-AF74C0ADE934}" type="pres">
      <dgm:prSet presAssocID="{48639970-C4CF-4E4D-AFA1-F77820AA5291}" presName="Name1" presStyleCnt="0"/>
      <dgm:spPr/>
    </dgm:pt>
    <dgm:pt modelId="{4EECD070-12C5-4BC3-8637-FA01F35E772D}" type="pres">
      <dgm:prSet presAssocID="{48639970-C4CF-4E4D-AFA1-F77820AA5291}" presName="cycle" presStyleCnt="0"/>
      <dgm:spPr/>
    </dgm:pt>
    <dgm:pt modelId="{AD345A70-2D76-40D7-870F-E95D9622055E}" type="pres">
      <dgm:prSet presAssocID="{48639970-C4CF-4E4D-AFA1-F77820AA5291}" presName="srcNode" presStyleLbl="node1" presStyleIdx="0" presStyleCnt="5"/>
      <dgm:spPr/>
    </dgm:pt>
    <dgm:pt modelId="{5C8A9C49-DB24-4F57-A0FD-FBB1A70BE658}" type="pres">
      <dgm:prSet presAssocID="{48639970-C4CF-4E4D-AFA1-F77820AA5291}" presName="conn" presStyleLbl="parChTrans1D2" presStyleIdx="0" presStyleCnt="1"/>
      <dgm:spPr/>
    </dgm:pt>
    <dgm:pt modelId="{82FC3BFC-8204-439A-A989-3C043A215F13}" type="pres">
      <dgm:prSet presAssocID="{48639970-C4CF-4E4D-AFA1-F77820AA5291}" presName="extraNode" presStyleLbl="node1" presStyleIdx="0" presStyleCnt="5"/>
      <dgm:spPr/>
    </dgm:pt>
    <dgm:pt modelId="{D0A24CE3-F470-4A21-93A1-DDDA0606C3D3}" type="pres">
      <dgm:prSet presAssocID="{48639970-C4CF-4E4D-AFA1-F77820AA5291}" presName="dstNode" presStyleLbl="node1" presStyleIdx="0" presStyleCnt="5"/>
      <dgm:spPr/>
    </dgm:pt>
    <dgm:pt modelId="{1DACA2C4-10F8-42B8-8F18-96B52BC3B501}" type="pres">
      <dgm:prSet presAssocID="{45AEDD63-9BB5-4C7C-B9B7-4E481F34265E}" presName="text_1" presStyleLbl="node1" presStyleIdx="0" presStyleCnt="5">
        <dgm:presLayoutVars>
          <dgm:bulletEnabled val="1"/>
        </dgm:presLayoutVars>
      </dgm:prSet>
      <dgm:spPr/>
    </dgm:pt>
    <dgm:pt modelId="{BE97E44F-5AA1-4E15-9714-87146C415AAE}" type="pres">
      <dgm:prSet presAssocID="{45AEDD63-9BB5-4C7C-B9B7-4E481F34265E}" presName="accent_1" presStyleCnt="0"/>
      <dgm:spPr/>
    </dgm:pt>
    <dgm:pt modelId="{0DD1C5A1-ED28-448B-A52D-10CAE173C578}" type="pres">
      <dgm:prSet presAssocID="{45AEDD63-9BB5-4C7C-B9B7-4E481F34265E}" presName="accentRepeatNode" presStyleLbl="solidFgAcc1" presStyleIdx="0" presStyleCnt="5"/>
      <dgm:spPr/>
    </dgm:pt>
    <dgm:pt modelId="{10E58070-0F4A-4D12-881C-6FDB7248D83F}" type="pres">
      <dgm:prSet presAssocID="{03C8E16F-7706-44F0-8CF5-1D8246BD8FD7}" presName="text_2" presStyleLbl="node1" presStyleIdx="1" presStyleCnt="5">
        <dgm:presLayoutVars>
          <dgm:bulletEnabled val="1"/>
        </dgm:presLayoutVars>
      </dgm:prSet>
      <dgm:spPr/>
    </dgm:pt>
    <dgm:pt modelId="{70AB83B9-CC85-4752-B3E8-A89F2DA6EDFC}" type="pres">
      <dgm:prSet presAssocID="{03C8E16F-7706-44F0-8CF5-1D8246BD8FD7}" presName="accent_2" presStyleCnt="0"/>
      <dgm:spPr/>
    </dgm:pt>
    <dgm:pt modelId="{80F018C0-F360-41AE-B51C-2417A42D3E3E}" type="pres">
      <dgm:prSet presAssocID="{03C8E16F-7706-44F0-8CF5-1D8246BD8FD7}" presName="accentRepeatNode" presStyleLbl="solidFgAcc1" presStyleIdx="1" presStyleCnt="5"/>
      <dgm:spPr/>
    </dgm:pt>
    <dgm:pt modelId="{03F59717-2CB3-4E4D-AE3A-26E84D8438C7}" type="pres">
      <dgm:prSet presAssocID="{80973E0D-3004-4E14-BE59-AFC391BA34C0}" presName="text_3" presStyleLbl="node1" presStyleIdx="2" presStyleCnt="5">
        <dgm:presLayoutVars>
          <dgm:bulletEnabled val="1"/>
        </dgm:presLayoutVars>
      </dgm:prSet>
      <dgm:spPr/>
    </dgm:pt>
    <dgm:pt modelId="{B31CF2DC-76EF-4AFC-A102-96B7C9EA86CA}" type="pres">
      <dgm:prSet presAssocID="{80973E0D-3004-4E14-BE59-AFC391BA34C0}" presName="accent_3" presStyleCnt="0"/>
      <dgm:spPr/>
    </dgm:pt>
    <dgm:pt modelId="{C0C4C237-A421-45FC-A681-5164FD9CA909}" type="pres">
      <dgm:prSet presAssocID="{80973E0D-3004-4E14-BE59-AFC391BA34C0}" presName="accentRepeatNode" presStyleLbl="solidFgAcc1" presStyleIdx="2" presStyleCnt="5"/>
      <dgm:spPr/>
    </dgm:pt>
    <dgm:pt modelId="{C07ED6B5-EEA1-49B3-9B07-EED301AD9EC4}" type="pres">
      <dgm:prSet presAssocID="{9B6812BC-59D6-4446-86C4-6B4BFA248D57}" presName="text_4" presStyleLbl="node1" presStyleIdx="3" presStyleCnt="5">
        <dgm:presLayoutVars>
          <dgm:bulletEnabled val="1"/>
        </dgm:presLayoutVars>
      </dgm:prSet>
      <dgm:spPr/>
    </dgm:pt>
    <dgm:pt modelId="{24BDE9F5-6CDC-477B-954F-89DC38ABFFE1}" type="pres">
      <dgm:prSet presAssocID="{9B6812BC-59D6-4446-86C4-6B4BFA248D57}" presName="accent_4" presStyleCnt="0"/>
      <dgm:spPr/>
    </dgm:pt>
    <dgm:pt modelId="{77CD4DDE-49C5-467C-925C-8A808ACC9061}" type="pres">
      <dgm:prSet presAssocID="{9B6812BC-59D6-4446-86C4-6B4BFA248D57}" presName="accentRepeatNode" presStyleLbl="solidFgAcc1" presStyleIdx="3" presStyleCnt="5"/>
      <dgm:spPr/>
    </dgm:pt>
    <dgm:pt modelId="{C6017F17-E832-4090-A394-9BA5176A5B2E}" type="pres">
      <dgm:prSet presAssocID="{7AAC694D-7B5E-4418-95F8-EB7A993415B6}" presName="text_5" presStyleLbl="node1" presStyleIdx="4" presStyleCnt="5">
        <dgm:presLayoutVars>
          <dgm:bulletEnabled val="1"/>
        </dgm:presLayoutVars>
      </dgm:prSet>
      <dgm:spPr/>
    </dgm:pt>
    <dgm:pt modelId="{5D5245F0-58C9-4888-9667-35B30DBB467E}" type="pres">
      <dgm:prSet presAssocID="{7AAC694D-7B5E-4418-95F8-EB7A993415B6}" presName="accent_5" presStyleCnt="0"/>
      <dgm:spPr/>
    </dgm:pt>
    <dgm:pt modelId="{078FD3A1-67A9-47BD-987F-F26E5194FAF0}" type="pres">
      <dgm:prSet presAssocID="{7AAC694D-7B5E-4418-95F8-EB7A993415B6}" presName="accentRepeatNode" presStyleLbl="solidFgAcc1" presStyleIdx="4" presStyleCnt="5"/>
      <dgm:spPr/>
    </dgm:pt>
  </dgm:ptLst>
  <dgm:cxnLst>
    <dgm:cxn modelId="{8206541C-52FC-4969-BF3B-D42E9C7F44A5}" type="presOf" srcId="{03C8E16F-7706-44F0-8CF5-1D8246BD8FD7}" destId="{10E58070-0F4A-4D12-881C-6FDB7248D83F}" srcOrd="0" destOrd="0" presId="urn:microsoft.com/office/officeart/2008/layout/VerticalCurvedList"/>
    <dgm:cxn modelId="{FFA56F46-5382-4B7E-8F4E-1A635C0D7BDA}" type="presOf" srcId="{45AEDD63-9BB5-4C7C-B9B7-4E481F34265E}" destId="{1DACA2C4-10F8-42B8-8F18-96B52BC3B501}" srcOrd="0" destOrd="0" presId="urn:microsoft.com/office/officeart/2008/layout/VerticalCurvedList"/>
    <dgm:cxn modelId="{C76BD559-F8D2-4F46-BDCC-1CC84C6CAFA1}" srcId="{48639970-C4CF-4E4D-AFA1-F77820AA5291}" destId="{03C8E16F-7706-44F0-8CF5-1D8246BD8FD7}" srcOrd="1" destOrd="0" parTransId="{6E5F0064-3566-49AE-A5A4-8EC3FCAAAB57}" sibTransId="{23F501BA-99F5-4D39-B204-3B29FB17A4AE}"/>
    <dgm:cxn modelId="{63BFD87E-0289-4085-B328-554A3F1A861C}" srcId="{48639970-C4CF-4E4D-AFA1-F77820AA5291}" destId="{9B6812BC-59D6-4446-86C4-6B4BFA248D57}" srcOrd="3" destOrd="0" parTransId="{011E8B41-C39D-42CA-B688-6D2B57837AD8}" sibTransId="{395E92B4-275B-4D08-AB3F-769F74414E47}"/>
    <dgm:cxn modelId="{C5698B9E-7FFE-402C-9BAF-AE9E777BA0DC}" type="presOf" srcId="{80973E0D-3004-4E14-BE59-AFC391BA34C0}" destId="{03F59717-2CB3-4E4D-AE3A-26E84D8438C7}" srcOrd="0" destOrd="0" presId="urn:microsoft.com/office/officeart/2008/layout/VerticalCurvedList"/>
    <dgm:cxn modelId="{08D04BA0-978B-4E73-BBD4-F8230BC62F52}" srcId="{48639970-C4CF-4E4D-AFA1-F77820AA5291}" destId="{45AEDD63-9BB5-4C7C-B9B7-4E481F34265E}" srcOrd="0" destOrd="0" parTransId="{1C97383D-9CA2-40D3-A550-1D6996BC7E6F}" sibTransId="{23F29402-0A22-4918-AF7B-F079203D92CF}"/>
    <dgm:cxn modelId="{9D4615B4-1836-4391-AA2E-1BE8844CB2C6}" srcId="{48639970-C4CF-4E4D-AFA1-F77820AA5291}" destId="{7AAC694D-7B5E-4418-95F8-EB7A993415B6}" srcOrd="4" destOrd="0" parTransId="{4EB0491D-F906-41B3-8C61-9B82D063615C}" sibTransId="{63FC5DF7-C6C0-4AEB-AA2E-A1E760D54A4B}"/>
    <dgm:cxn modelId="{6E999ACE-84CE-4D3A-BA08-19850B03423E}" type="presOf" srcId="{23F29402-0A22-4918-AF7B-F079203D92CF}" destId="{5C8A9C49-DB24-4F57-A0FD-FBB1A70BE658}" srcOrd="0" destOrd="0" presId="urn:microsoft.com/office/officeart/2008/layout/VerticalCurvedList"/>
    <dgm:cxn modelId="{F5D764D5-0557-46B5-B55D-57301904FBA6}" type="presOf" srcId="{48639970-C4CF-4E4D-AFA1-F77820AA5291}" destId="{F56835B7-DA5F-4AE8-98DD-2A75395B728F}" srcOrd="0" destOrd="0" presId="urn:microsoft.com/office/officeart/2008/layout/VerticalCurvedList"/>
    <dgm:cxn modelId="{3D922BD6-8051-4297-8E8D-548661047D7F}" srcId="{48639970-C4CF-4E4D-AFA1-F77820AA5291}" destId="{80973E0D-3004-4E14-BE59-AFC391BA34C0}" srcOrd="2" destOrd="0" parTransId="{8A0378E3-53F6-4CD1-A759-E5CE9DE9B638}" sibTransId="{0FA25EC7-0558-4979-A85D-09414436E2DF}"/>
    <dgm:cxn modelId="{122EC9D8-9631-460C-8F6F-65A4A2F68D35}" type="presOf" srcId="{7AAC694D-7B5E-4418-95F8-EB7A993415B6}" destId="{C6017F17-E832-4090-A394-9BA5176A5B2E}" srcOrd="0" destOrd="0" presId="urn:microsoft.com/office/officeart/2008/layout/VerticalCurvedList"/>
    <dgm:cxn modelId="{B030E2FC-7E6E-45D7-8FC6-8F85DACA9E71}" type="presOf" srcId="{9B6812BC-59D6-4446-86C4-6B4BFA248D57}" destId="{C07ED6B5-EEA1-49B3-9B07-EED301AD9EC4}" srcOrd="0" destOrd="0" presId="urn:microsoft.com/office/officeart/2008/layout/VerticalCurvedList"/>
    <dgm:cxn modelId="{C309043C-91C8-4BA2-A3A1-D83908E0BCD3}" type="presParOf" srcId="{F56835B7-DA5F-4AE8-98DD-2A75395B728F}" destId="{29892EA6-9A92-46D3-B569-AF74C0ADE934}" srcOrd="0" destOrd="0" presId="urn:microsoft.com/office/officeart/2008/layout/VerticalCurvedList"/>
    <dgm:cxn modelId="{970B7FE6-C339-47DF-B55D-6090FE989590}" type="presParOf" srcId="{29892EA6-9A92-46D3-B569-AF74C0ADE934}" destId="{4EECD070-12C5-4BC3-8637-FA01F35E772D}" srcOrd="0" destOrd="0" presId="urn:microsoft.com/office/officeart/2008/layout/VerticalCurvedList"/>
    <dgm:cxn modelId="{C3C6910F-155B-4021-A4E4-BD97767CE3F0}" type="presParOf" srcId="{4EECD070-12C5-4BC3-8637-FA01F35E772D}" destId="{AD345A70-2D76-40D7-870F-E95D9622055E}" srcOrd="0" destOrd="0" presId="urn:microsoft.com/office/officeart/2008/layout/VerticalCurvedList"/>
    <dgm:cxn modelId="{7F4E6ADB-C6D4-4E23-9C07-FE0C6BB23FED}" type="presParOf" srcId="{4EECD070-12C5-4BC3-8637-FA01F35E772D}" destId="{5C8A9C49-DB24-4F57-A0FD-FBB1A70BE658}" srcOrd="1" destOrd="0" presId="urn:microsoft.com/office/officeart/2008/layout/VerticalCurvedList"/>
    <dgm:cxn modelId="{47EF8CD7-2F00-4AA9-89E6-7B5528F5BDCE}" type="presParOf" srcId="{4EECD070-12C5-4BC3-8637-FA01F35E772D}" destId="{82FC3BFC-8204-439A-A989-3C043A215F13}" srcOrd="2" destOrd="0" presId="urn:microsoft.com/office/officeart/2008/layout/VerticalCurvedList"/>
    <dgm:cxn modelId="{6E9FFDB8-208B-43F2-B255-37423B4F1788}" type="presParOf" srcId="{4EECD070-12C5-4BC3-8637-FA01F35E772D}" destId="{D0A24CE3-F470-4A21-93A1-DDDA0606C3D3}" srcOrd="3" destOrd="0" presId="urn:microsoft.com/office/officeart/2008/layout/VerticalCurvedList"/>
    <dgm:cxn modelId="{6494C850-076B-49CA-BD98-3DF13E63843B}" type="presParOf" srcId="{29892EA6-9A92-46D3-B569-AF74C0ADE934}" destId="{1DACA2C4-10F8-42B8-8F18-96B52BC3B501}" srcOrd="1" destOrd="0" presId="urn:microsoft.com/office/officeart/2008/layout/VerticalCurvedList"/>
    <dgm:cxn modelId="{60DDC938-AFA3-45C2-B896-EED6ACFFB59D}" type="presParOf" srcId="{29892EA6-9A92-46D3-B569-AF74C0ADE934}" destId="{BE97E44F-5AA1-4E15-9714-87146C415AAE}" srcOrd="2" destOrd="0" presId="urn:microsoft.com/office/officeart/2008/layout/VerticalCurvedList"/>
    <dgm:cxn modelId="{60DDDE0F-0375-497A-AAAB-E5AF1ACC83DF}" type="presParOf" srcId="{BE97E44F-5AA1-4E15-9714-87146C415AAE}" destId="{0DD1C5A1-ED28-448B-A52D-10CAE173C578}" srcOrd="0" destOrd="0" presId="urn:microsoft.com/office/officeart/2008/layout/VerticalCurvedList"/>
    <dgm:cxn modelId="{B01CE2FF-7271-4D72-A203-9A3796AF5A3D}" type="presParOf" srcId="{29892EA6-9A92-46D3-B569-AF74C0ADE934}" destId="{10E58070-0F4A-4D12-881C-6FDB7248D83F}" srcOrd="3" destOrd="0" presId="urn:microsoft.com/office/officeart/2008/layout/VerticalCurvedList"/>
    <dgm:cxn modelId="{74DFDA1C-2FE5-496A-AF8D-C54AB599A14E}" type="presParOf" srcId="{29892EA6-9A92-46D3-B569-AF74C0ADE934}" destId="{70AB83B9-CC85-4752-B3E8-A89F2DA6EDFC}" srcOrd="4" destOrd="0" presId="urn:microsoft.com/office/officeart/2008/layout/VerticalCurvedList"/>
    <dgm:cxn modelId="{A2B1A76F-11EE-492F-8B86-61C92B822A00}" type="presParOf" srcId="{70AB83B9-CC85-4752-B3E8-A89F2DA6EDFC}" destId="{80F018C0-F360-41AE-B51C-2417A42D3E3E}" srcOrd="0" destOrd="0" presId="urn:microsoft.com/office/officeart/2008/layout/VerticalCurvedList"/>
    <dgm:cxn modelId="{B4C6EE5F-AAA8-497F-A7FE-4403E339EC8A}" type="presParOf" srcId="{29892EA6-9A92-46D3-B569-AF74C0ADE934}" destId="{03F59717-2CB3-4E4D-AE3A-26E84D8438C7}" srcOrd="5" destOrd="0" presId="urn:microsoft.com/office/officeart/2008/layout/VerticalCurvedList"/>
    <dgm:cxn modelId="{D32CDDC1-915C-4E7F-AE87-8D0ED95501E3}" type="presParOf" srcId="{29892EA6-9A92-46D3-B569-AF74C0ADE934}" destId="{B31CF2DC-76EF-4AFC-A102-96B7C9EA86CA}" srcOrd="6" destOrd="0" presId="urn:microsoft.com/office/officeart/2008/layout/VerticalCurvedList"/>
    <dgm:cxn modelId="{264E3CB9-C4CD-4220-9F88-1A3A5BED7DFF}" type="presParOf" srcId="{B31CF2DC-76EF-4AFC-A102-96B7C9EA86CA}" destId="{C0C4C237-A421-45FC-A681-5164FD9CA909}" srcOrd="0" destOrd="0" presId="urn:microsoft.com/office/officeart/2008/layout/VerticalCurvedList"/>
    <dgm:cxn modelId="{464E8C7A-0997-4BB6-8233-27DE09A6813E}" type="presParOf" srcId="{29892EA6-9A92-46D3-B569-AF74C0ADE934}" destId="{C07ED6B5-EEA1-49B3-9B07-EED301AD9EC4}" srcOrd="7" destOrd="0" presId="urn:microsoft.com/office/officeart/2008/layout/VerticalCurvedList"/>
    <dgm:cxn modelId="{D8E20053-4B9E-48BC-82EC-952C287A143A}" type="presParOf" srcId="{29892EA6-9A92-46D3-B569-AF74C0ADE934}" destId="{24BDE9F5-6CDC-477B-954F-89DC38ABFFE1}" srcOrd="8" destOrd="0" presId="urn:microsoft.com/office/officeart/2008/layout/VerticalCurvedList"/>
    <dgm:cxn modelId="{A03F93F9-5E5B-4C81-A4FE-A0A1F61D6C49}" type="presParOf" srcId="{24BDE9F5-6CDC-477B-954F-89DC38ABFFE1}" destId="{77CD4DDE-49C5-467C-925C-8A808ACC9061}" srcOrd="0" destOrd="0" presId="urn:microsoft.com/office/officeart/2008/layout/VerticalCurvedList"/>
    <dgm:cxn modelId="{4DE7AE1A-265E-43EB-9F3B-9EF254C28078}" type="presParOf" srcId="{29892EA6-9A92-46D3-B569-AF74C0ADE934}" destId="{C6017F17-E832-4090-A394-9BA5176A5B2E}" srcOrd="9" destOrd="0" presId="urn:microsoft.com/office/officeart/2008/layout/VerticalCurvedList"/>
    <dgm:cxn modelId="{40C41FA4-8B91-48A5-9B55-353D274770E4}" type="presParOf" srcId="{29892EA6-9A92-46D3-B569-AF74C0ADE934}" destId="{5D5245F0-58C9-4888-9667-35B30DBB467E}" srcOrd="10" destOrd="0" presId="urn:microsoft.com/office/officeart/2008/layout/VerticalCurvedList"/>
    <dgm:cxn modelId="{C1686CDE-874F-44C3-842C-1D2AC07C7598}" type="presParOf" srcId="{5D5245F0-58C9-4888-9667-35B30DBB467E}" destId="{078FD3A1-67A9-47BD-987F-F26E5194FA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17A74-2FAA-48AF-BE69-3FDD24443D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45FB700-8E3B-4B9C-A114-5D79F342FA4D}">
      <dgm:prSet phldrT="[Tekst]"/>
      <dgm:spPr/>
      <dgm:t>
        <a:bodyPr/>
        <a:lstStyle/>
        <a:p>
          <a:r>
            <a:rPr lang="nl-BE" dirty="0"/>
            <a:t>Waar hoop je op?</a:t>
          </a:r>
        </a:p>
      </dgm:t>
    </dgm:pt>
    <dgm:pt modelId="{70CA4E7A-6EC7-4D6C-B250-06EB941798E6}" type="parTrans" cxnId="{6CE15757-1DE1-4320-9958-02DD62EC71DD}">
      <dgm:prSet/>
      <dgm:spPr/>
      <dgm:t>
        <a:bodyPr/>
        <a:lstStyle/>
        <a:p>
          <a:endParaRPr lang="nl-BE"/>
        </a:p>
      </dgm:t>
    </dgm:pt>
    <dgm:pt modelId="{B6A808FF-0979-472C-8711-5608A77529ED}" type="sibTrans" cxnId="{6CE15757-1DE1-4320-9958-02DD62EC71DD}">
      <dgm:prSet/>
      <dgm:spPr/>
      <dgm:t>
        <a:bodyPr/>
        <a:lstStyle/>
        <a:p>
          <a:endParaRPr lang="nl-BE"/>
        </a:p>
      </dgm:t>
    </dgm:pt>
    <dgm:pt modelId="{88C15B85-4360-404F-AA2A-6D9442ECBABB}">
      <dgm:prSet phldrT="[Tekst]"/>
      <dgm:spPr/>
      <dgm:t>
        <a:bodyPr/>
        <a:lstStyle/>
        <a:p>
          <a:r>
            <a:rPr lang="nl-BE"/>
            <a:t>Welk verschil gaat dat maken?</a:t>
          </a:r>
        </a:p>
      </dgm:t>
    </dgm:pt>
    <dgm:pt modelId="{C2BE4E46-72F1-4372-ABA0-DE987C9D25A1}" type="parTrans" cxnId="{2CD06ED5-F7DB-4FF0-ACAC-2A44D5569ACF}">
      <dgm:prSet/>
      <dgm:spPr/>
      <dgm:t>
        <a:bodyPr/>
        <a:lstStyle/>
        <a:p>
          <a:endParaRPr lang="nl-BE"/>
        </a:p>
      </dgm:t>
    </dgm:pt>
    <dgm:pt modelId="{DCE7DB6D-8F35-44F5-A87A-6E43C37FFB55}" type="sibTrans" cxnId="{2CD06ED5-F7DB-4FF0-ACAC-2A44D5569ACF}">
      <dgm:prSet/>
      <dgm:spPr/>
      <dgm:t>
        <a:bodyPr/>
        <a:lstStyle/>
        <a:p>
          <a:endParaRPr lang="nl-BE"/>
        </a:p>
      </dgm:t>
    </dgm:pt>
    <dgm:pt modelId="{E299F121-E26B-4C3B-AC03-2C29745C2725}">
      <dgm:prSet phldrT="[Tekst]"/>
      <dgm:spPr/>
      <dgm:t>
        <a:bodyPr/>
        <a:lstStyle/>
        <a:p>
          <a:r>
            <a:rPr lang="nl-BE"/>
            <a:t>Wat werkt al in de goede richting?</a:t>
          </a:r>
        </a:p>
      </dgm:t>
    </dgm:pt>
    <dgm:pt modelId="{BA636201-81B1-4A2E-A1D9-837B26ACBA38}" type="parTrans" cxnId="{A6041599-F541-407F-A0A4-646098E8B361}">
      <dgm:prSet/>
      <dgm:spPr/>
      <dgm:t>
        <a:bodyPr/>
        <a:lstStyle/>
        <a:p>
          <a:endParaRPr lang="nl-BE"/>
        </a:p>
      </dgm:t>
    </dgm:pt>
    <dgm:pt modelId="{B97458F0-A4E4-485D-B6A5-4930EB2017C6}" type="sibTrans" cxnId="{A6041599-F541-407F-A0A4-646098E8B361}">
      <dgm:prSet/>
      <dgm:spPr/>
      <dgm:t>
        <a:bodyPr/>
        <a:lstStyle/>
        <a:p>
          <a:endParaRPr lang="nl-BE"/>
        </a:p>
      </dgm:t>
    </dgm:pt>
    <dgm:pt modelId="{7CCCF34E-5400-4883-9D4E-7E18E27789CD}">
      <dgm:prSet phldrT="[Tekst]"/>
      <dgm:spPr/>
      <dgm:t>
        <a:bodyPr/>
        <a:lstStyle/>
        <a:p>
          <a:r>
            <a:rPr lang="nl-BE"/>
            <a:t>Wat kan een volgend stapje zijn?</a:t>
          </a:r>
        </a:p>
      </dgm:t>
    </dgm:pt>
    <dgm:pt modelId="{3E7EAFA3-CF74-4AE0-B6ED-1AFC580ACB49}" type="parTrans" cxnId="{A66AA94D-3886-47D3-8383-103913D5FE75}">
      <dgm:prSet/>
      <dgm:spPr/>
      <dgm:t>
        <a:bodyPr/>
        <a:lstStyle/>
        <a:p>
          <a:endParaRPr lang="nl-BE"/>
        </a:p>
      </dgm:t>
    </dgm:pt>
    <dgm:pt modelId="{C2343519-76D6-40D9-9B95-1C07D5FEC6DE}" type="sibTrans" cxnId="{A66AA94D-3886-47D3-8383-103913D5FE75}">
      <dgm:prSet/>
      <dgm:spPr/>
      <dgm:t>
        <a:bodyPr/>
        <a:lstStyle/>
        <a:p>
          <a:endParaRPr lang="nl-BE"/>
        </a:p>
      </dgm:t>
    </dgm:pt>
    <dgm:pt modelId="{0E38F71E-A6B0-4BDF-95B1-E5D36056FD37}">
      <dgm:prSet phldrT="[Tekst]"/>
      <dgm:spPr/>
      <dgm:t>
        <a:bodyPr/>
        <a:lstStyle/>
        <a:p>
          <a:r>
            <a:rPr lang="nl-BE"/>
            <a:t>Hoe lukt dat? Wie of wat helpt?</a:t>
          </a:r>
        </a:p>
      </dgm:t>
    </dgm:pt>
    <dgm:pt modelId="{ED11F630-FCE6-4F59-8C53-4F4509D3A7E3}" type="parTrans" cxnId="{66DA4692-039C-46F9-95FD-E08128A8A1BB}">
      <dgm:prSet/>
      <dgm:spPr/>
      <dgm:t>
        <a:bodyPr/>
        <a:lstStyle/>
        <a:p>
          <a:endParaRPr lang="nl-NL"/>
        </a:p>
      </dgm:t>
    </dgm:pt>
    <dgm:pt modelId="{1630CEE4-2818-43C1-B36C-84D5F86AB662}" type="sibTrans" cxnId="{66DA4692-039C-46F9-95FD-E08128A8A1BB}">
      <dgm:prSet/>
      <dgm:spPr/>
      <dgm:t>
        <a:bodyPr/>
        <a:lstStyle/>
        <a:p>
          <a:endParaRPr lang="nl-NL"/>
        </a:p>
      </dgm:t>
    </dgm:pt>
    <dgm:pt modelId="{40476BEF-8233-40DD-85A5-66E2D3960252}" type="pres">
      <dgm:prSet presAssocID="{CFD17A74-2FAA-48AF-BE69-3FDD24443DF9}" presName="Name0" presStyleCnt="0">
        <dgm:presLayoutVars>
          <dgm:chMax val="7"/>
          <dgm:chPref val="7"/>
          <dgm:dir/>
        </dgm:presLayoutVars>
      </dgm:prSet>
      <dgm:spPr/>
    </dgm:pt>
    <dgm:pt modelId="{BF8E9E23-CB92-4B7B-ABBE-C632DC2A74A3}" type="pres">
      <dgm:prSet presAssocID="{CFD17A74-2FAA-48AF-BE69-3FDD24443DF9}" presName="Name1" presStyleCnt="0"/>
      <dgm:spPr/>
    </dgm:pt>
    <dgm:pt modelId="{73183392-58C1-4850-95A1-65B6D0EE4182}" type="pres">
      <dgm:prSet presAssocID="{CFD17A74-2FAA-48AF-BE69-3FDD24443DF9}" presName="cycle" presStyleCnt="0"/>
      <dgm:spPr/>
    </dgm:pt>
    <dgm:pt modelId="{E20ED368-2A98-45D0-BDE4-71B35080DF28}" type="pres">
      <dgm:prSet presAssocID="{CFD17A74-2FAA-48AF-BE69-3FDD24443DF9}" presName="srcNode" presStyleLbl="node1" presStyleIdx="0" presStyleCnt="5"/>
      <dgm:spPr/>
    </dgm:pt>
    <dgm:pt modelId="{53D85D24-11D0-494F-AC14-8845585010BC}" type="pres">
      <dgm:prSet presAssocID="{CFD17A74-2FAA-48AF-BE69-3FDD24443DF9}" presName="conn" presStyleLbl="parChTrans1D2" presStyleIdx="0" presStyleCnt="1"/>
      <dgm:spPr/>
    </dgm:pt>
    <dgm:pt modelId="{E4A10B23-570E-47C8-B254-4D1DC4D9197A}" type="pres">
      <dgm:prSet presAssocID="{CFD17A74-2FAA-48AF-BE69-3FDD24443DF9}" presName="extraNode" presStyleLbl="node1" presStyleIdx="0" presStyleCnt="5"/>
      <dgm:spPr/>
    </dgm:pt>
    <dgm:pt modelId="{672ECEBC-BAC8-4BA5-8C85-5115337959FB}" type="pres">
      <dgm:prSet presAssocID="{CFD17A74-2FAA-48AF-BE69-3FDD24443DF9}" presName="dstNode" presStyleLbl="node1" presStyleIdx="0" presStyleCnt="5"/>
      <dgm:spPr/>
    </dgm:pt>
    <dgm:pt modelId="{9206DC4E-84DB-4984-8093-06164B0C32F9}" type="pres">
      <dgm:prSet presAssocID="{345FB700-8E3B-4B9C-A114-5D79F342FA4D}" presName="text_1" presStyleLbl="node1" presStyleIdx="0" presStyleCnt="5" custLinFactNeighborX="-392" custLinFactNeighborY="-7100">
        <dgm:presLayoutVars>
          <dgm:bulletEnabled val="1"/>
        </dgm:presLayoutVars>
      </dgm:prSet>
      <dgm:spPr/>
    </dgm:pt>
    <dgm:pt modelId="{83EE275D-BC0A-425A-8138-B4EEFCE85B93}" type="pres">
      <dgm:prSet presAssocID="{345FB700-8E3B-4B9C-A114-5D79F342FA4D}" presName="accent_1" presStyleCnt="0"/>
      <dgm:spPr/>
    </dgm:pt>
    <dgm:pt modelId="{27102DE4-34A6-48FF-8F80-258A87C38ACA}" type="pres">
      <dgm:prSet presAssocID="{345FB700-8E3B-4B9C-A114-5D79F342FA4D}" presName="accentRepeatNode" presStyleLbl="solidFgAcc1" presStyleIdx="0" presStyleCnt="5"/>
      <dgm:spPr/>
    </dgm:pt>
    <dgm:pt modelId="{E093FC36-2185-41E6-9903-1012D265235D}" type="pres">
      <dgm:prSet presAssocID="{88C15B85-4360-404F-AA2A-6D9442ECBABB}" presName="text_2" presStyleLbl="node1" presStyleIdx="1" presStyleCnt="5" custLinFactNeighborX="3460" custLinFactNeighborY="2582">
        <dgm:presLayoutVars>
          <dgm:bulletEnabled val="1"/>
        </dgm:presLayoutVars>
      </dgm:prSet>
      <dgm:spPr/>
    </dgm:pt>
    <dgm:pt modelId="{4E901325-CB5C-4C72-AE78-6734BE9B89F2}" type="pres">
      <dgm:prSet presAssocID="{88C15B85-4360-404F-AA2A-6D9442ECBABB}" presName="accent_2" presStyleCnt="0"/>
      <dgm:spPr/>
    </dgm:pt>
    <dgm:pt modelId="{D028961D-6E40-401B-A2F1-15AB80412820}" type="pres">
      <dgm:prSet presAssocID="{88C15B85-4360-404F-AA2A-6D9442ECBABB}" presName="accentRepeatNode" presStyleLbl="solidFgAcc1" presStyleIdx="1" presStyleCnt="5"/>
      <dgm:spPr/>
    </dgm:pt>
    <dgm:pt modelId="{9D08F15E-69CA-4FB0-BD1E-313A680631AA}" type="pres">
      <dgm:prSet presAssocID="{E299F121-E26B-4C3B-AC03-2C29745C2725}" presName="text_3" presStyleLbl="node1" presStyleIdx="2" presStyleCnt="5">
        <dgm:presLayoutVars>
          <dgm:bulletEnabled val="1"/>
        </dgm:presLayoutVars>
      </dgm:prSet>
      <dgm:spPr/>
    </dgm:pt>
    <dgm:pt modelId="{ABA99F50-5A0C-4AB2-8694-F5AFCE920BF7}" type="pres">
      <dgm:prSet presAssocID="{E299F121-E26B-4C3B-AC03-2C29745C2725}" presName="accent_3" presStyleCnt="0"/>
      <dgm:spPr/>
    </dgm:pt>
    <dgm:pt modelId="{F53B463D-B882-46BA-8089-54B2A6E468FD}" type="pres">
      <dgm:prSet presAssocID="{E299F121-E26B-4C3B-AC03-2C29745C2725}" presName="accentRepeatNode" presStyleLbl="solidFgAcc1" presStyleIdx="2" presStyleCnt="5"/>
      <dgm:spPr/>
    </dgm:pt>
    <dgm:pt modelId="{BA8EC3CC-149B-4EC5-805E-C867BBD4ACE4}" type="pres">
      <dgm:prSet presAssocID="{0E38F71E-A6B0-4BDF-95B1-E5D36056FD37}" presName="text_4" presStyleLbl="node1" presStyleIdx="3" presStyleCnt="5">
        <dgm:presLayoutVars>
          <dgm:bulletEnabled val="1"/>
        </dgm:presLayoutVars>
      </dgm:prSet>
      <dgm:spPr/>
    </dgm:pt>
    <dgm:pt modelId="{EDAECA6E-B820-45D4-9338-6480F3709EC0}" type="pres">
      <dgm:prSet presAssocID="{0E38F71E-A6B0-4BDF-95B1-E5D36056FD37}" presName="accent_4" presStyleCnt="0"/>
      <dgm:spPr/>
    </dgm:pt>
    <dgm:pt modelId="{FFC75CB2-151C-442C-8ADF-CFE8F19C5D92}" type="pres">
      <dgm:prSet presAssocID="{0E38F71E-A6B0-4BDF-95B1-E5D36056FD37}" presName="accentRepeatNode" presStyleLbl="solidFgAcc1" presStyleIdx="3" presStyleCnt="5"/>
      <dgm:spPr/>
    </dgm:pt>
    <dgm:pt modelId="{4D6F65C7-FCEF-437C-A24B-35D67B60D393}" type="pres">
      <dgm:prSet presAssocID="{7CCCF34E-5400-4883-9D4E-7E18E27789CD}" presName="text_5" presStyleLbl="node1" presStyleIdx="4" presStyleCnt="5">
        <dgm:presLayoutVars>
          <dgm:bulletEnabled val="1"/>
        </dgm:presLayoutVars>
      </dgm:prSet>
      <dgm:spPr/>
    </dgm:pt>
    <dgm:pt modelId="{1AF9F8A9-2CCD-4BA4-BA86-43344A7BE840}" type="pres">
      <dgm:prSet presAssocID="{7CCCF34E-5400-4883-9D4E-7E18E27789CD}" presName="accent_5" presStyleCnt="0"/>
      <dgm:spPr/>
    </dgm:pt>
    <dgm:pt modelId="{15227A4B-95F8-442C-90E6-25742672DC96}" type="pres">
      <dgm:prSet presAssocID="{7CCCF34E-5400-4883-9D4E-7E18E27789CD}" presName="accentRepeatNode" presStyleLbl="solidFgAcc1" presStyleIdx="4" presStyleCnt="5"/>
      <dgm:spPr/>
    </dgm:pt>
  </dgm:ptLst>
  <dgm:cxnLst>
    <dgm:cxn modelId="{D0366B39-8A72-41B1-8F22-E29CD609CF6F}" type="presOf" srcId="{345FB700-8E3B-4B9C-A114-5D79F342FA4D}" destId="{9206DC4E-84DB-4984-8093-06164B0C32F9}" srcOrd="0" destOrd="0" presId="urn:microsoft.com/office/officeart/2008/layout/VerticalCurvedList"/>
    <dgm:cxn modelId="{8CE4B263-7B55-480A-A20E-CDC794C6981E}" type="presOf" srcId="{B6A808FF-0979-472C-8711-5608A77529ED}" destId="{53D85D24-11D0-494F-AC14-8845585010BC}" srcOrd="0" destOrd="0" presId="urn:microsoft.com/office/officeart/2008/layout/VerticalCurvedList"/>
    <dgm:cxn modelId="{04129B67-7CB0-42DB-9BF9-F10349835DDB}" type="presOf" srcId="{0E38F71E-A6B0-4BDF-95B1-E5D36056FD37}" destId="{BA8EC3CC-149B-4EC5-805E-C867BBD4ACE4}" srcOrd="0" destOrd="0" presId="urn:microsoft.com/office/officeart/2008/layout/VerticalCurvedList"/>
    <dgm:cxn modelId="{A66AA94D-3886-47D3-8383-103913D5FE75}" srcId="{CFD17A74-2FAA-48AF-BE69-3FDD24443DF9}" destId="{7CCCF34E-5400-4883-9D4E-7E18E27789CD}" srcOrd="4" destOrd="0" parTransId="{3E7EAFA3-CF74-4AE0-B6ED-1AFC580ACB49}" sibTransId="{C2343519-76D6-40D9-9B95-1C07D5FEC6DE}"/>
    <dgm:cxn modelId="{6CE15757-1DE1-4320-9958-02DD62EC71DD}" srcId="{CFD17A74-2FAA-48AF-BE69-3FDD24443DF9}" destId="{345FB700-8E3B-4B9C-A114-5D79F342FA4D}" srcOrd="0" destOrd="0" parTransId="{70CA4E7A-6EC7-4D6C-B250-06EB941798E6}" sibTransId="{B6A808FF-0979-472C-8711-5608A77529ED}"/>
    <dgm:cxn modelId="{66DA4692-039C-46F9-95FD-E08128A8A1BB}" srcId="{CFD17A74-2FAA-48AF-BE69-3FDD24443DF9}" destId="{0E38F71E-A6B0-4BDF-95B1-E5D36056FD37}" srcOrd="3" destOrd="0" parTransId="{ED11F630-FCE6-4F59-8C53-4F4509D3A7E3}" sibTransId="{1630CEE4-2818-43C1-B36C-84D5F86AB662}"/>
    <dgm:cxn modelId="{A6041599-F541-407F-A0A4-646098E8B361}" srcId="{CFD17A74-2FAA-48AF-BE69-3FDD24443DF9}" destId="{E299F121-E26B-4C3B-AC03-2C29745C2725}" srcOrd="2" destOrd="0" parTransId="{BA636201-81B1-4A2E-A1D9-837B26ACBA38}" sibTransId="{B97458F0-A4E4-485D-B6A5-4930EB2017C6}"/>
    <dgm:cxn modelId="{82FC3FA8-62F2-4627-830C-D650D61FB3CB}" type="presOf" srcId="{CFD17A74-2FAA-48AF-BE69-3FDD24443DF9}" destId="{40476BEF-8233-40DD-85A5-66E2D3960252}" srcOrd="0" destOrd="0" presId="urn:microsoft.com/office/officeart/2008/layout/VerticalCurvedList"/>
    <dgm:cxn modelId="{6E052DCA-E0E1-4D5D-A1DC-04ABD568B74D}" type="presOf" srcId="{E299F121-E26B-4C3B-AC03-2C29745C2725}" destId="{9D08F15E-69CA-4FB0-BD1E-313A680631AA}" srcOrd="0" destOrd="0" presId="urn:microsoft.com/office/officeart/2008/layout/VerticalCurvedList"/>
    <dgm:cxn modelId="{2CD06ED5-F7DB-4FF0-ACAC-2A44D5569ACF}" srcId="{CFD17A74-2FAA-48AF-BE69-3FDD24443DF9}" destId="{88C15B85-4360-404F-AA2A-6D9442ECBABB}" srcOrd="1" destOrd="0" parTransId="{C2BE4E46-72F1-4372-ABA0-DE987C9D25A1}" sibTransId="{DCE7DB6D-8F35-44F5-A87A-6E43C37FFB55}"/>
    <dgm:cxn modelId="{C25D78EF-0193-4418-9315-BAC8BDBDD0A0}" type="presOf" srcId="{7CCCF34E-5400-4883-9D4E-7E18E27789CD}" destId="{4D6F65C7-FCEF-437C-A24B-35D67B60D393}" srcOrd="0" destOrd="0" presId="urn:microsoft.com/office/officeart/2008/layout/VerticalCurvedList"/>
    <dgm:cxn modelId="{88F6B8EF-8B1D-491B-A0ED-43E63E12DD90}" type="presOf" srcId="{88C15B85-4360-404F-AA2A-6D9442ECBABB}" destId="{E093FC36-2185-41E6-9903-1012D265235D}" srcOrd="0" destOrd="0" presId="urn:microsoft.com/office/officeart/2008/layout/VerticalCurvedList"/>
    <dgm:cxn modelId="{2BA2498B-F038-4501-A3EF-C2B80DB4A303}" type="presParOf" srcId="{40476BEF-8233-40DD-85A5-66E2D3960252}" destId="{BF8E9E23-CB92-4B7B-ABBE-C632DC2A74A3}" srcOrd="0" destOrd="0" presId="urn:microsoft.com/office/officeart/2008/layout/VerticalCurvedList"/>
    <dgm:cxn modelId="{8834600C-C855-412F-8D3B-FA8F839CC34C}" type="presParOf" srcId="{BF8E9E23-CB92-4B7B-ABBE-C632DC2A74A3}" destId="{73183392-58C1-4850-95A1-65B6D0EE4182}" srcOrd="0" destOrd="0" presId="urn:microsoft.com/office/officeart/2008/layout/VerticalCurvedList"/>
    <dgm:cxn modelId="{98E5509E-FD07-4E4F-BDF0-53976460E665}" type="presParOf" srcId="{73183392-58C1-4850-95A1-65B6D0EE4182}" destId="{E20ED368-2A98-45D0-BDE4-71B35080DF28}" srcOrd="0" destOrd="0" presId="urn:microsoft.com/office/officeart/2008/layout/VerticalCurvedList"/>
    <dgm:cxn modelId="{87C1CC50-9AA3-40A0-AFD9-E5AE68FBF545}" type="presParOf" srcId="{73183392-58C1-4850-95A1-65B6D0EE4182}" destId="{53D85D24-11D0-494F-AC14-8845585010BC}" srcOrd="1" destOrd="0" presId="urn:microsoft.com/office/officeart/2008/layout/VerticalCurvedList"/>
    <dgm:cxn modelId="{B7508586-FE2B-48D6-AD79-F95118A9586F}" type="presParOf" srcId="{73183392-58C1-4850-95A1-65B6D0EE4182}" destId="{E4A10B23-570E-47C8-B254-4D1DC4D9197A}" srcOrd="2" destOrd="0" presId="urn:microsoft.com/office/officeart/2008/layout/VerticalCurvedList"/>
    <dgm:cxn modelId="{90CBC6DE-6397-48E5-AFDD-0A797286B99F}" type="presParOf" srcId="{73183392-58C1-4850-95A1-65B6D0EE4182}" destId="{672ECEBC-BAC8-4BA5-8C85-5115337959FB}" srcOrd="3" destOrd="0" presId="urn:microsoft.com/office/officeart/2008/layout/VerticalCurvedList"/>
    <dgm:cxn modelId="{A4F48878-19A1-4FD8-A55A-D55DD32D8AED}" type="presParOf" srcId="{BF8E9E23-CB92-4B7B-ABBE-C632DC2A74A3}" destId="{9206DC4E-84DB-4984-8093-06164B0C32F9}" srcOrd="1" destOrd="0" presId="urn:microsoft.com/office/officeart/2008/layout/VerticalCurvedList"/>
    <dgm:cxn modelId="{9F041C4A-58CF-4149-A10F-770AE7AF5110}" type="presParOf" srcId="{BF8E9E23-CB92-4B7B-ABBE-C632DC2A74A3}" destId="{83EE275D-BC0A-425A-8138-B4EEFCE85B93}" srcOrd="2" destOrd="0" presId="urn:microsoft.com/office/officeart/2008/layout/VerticalCurvedList"/>
    <dgm:cxn modelId="{40AB2F0B-40CD-4090-B3DB-D0A492B41E3B}" type="presParOf" srcId="{83EE275D-BC0A-425A-8138-B4EEFCE85B93}" destId="{27102DE4-34A6-48FF-8F80-258A87C38ACA}" srcOrd="0" destOrd="0" presId="urn:microsoft.com/office/officeart/2008/layout/VerticalCurvedList"/>
    <dgm:cxn modelId="{91AB8E46-04AE-482E-B456-0E29838545E5}" type="presParOf" srcId="{BF8E9E23-CB92-4B7B-ABBE-C632DC2A74A3}" destId="{E093FC36-2185-41E6-9903-1012D265235D}" srcOrd="3" destOrd="0" presId="urn:microsoft.com/office/officeart/2008/layout/VerticalCurvedList"/>
    <dgm:cxn modelId="{48CF5945-38F2-4D15-BC0E-C36E568F29DE}" type="presParOf" srcId="{BF8E9E23-CB92-4B7B-ABBE-C632DC2A74A3}" destId="{4E901325-CB5C-4C72-AE78-6734BE9B89F2}" srcOrd="4" destOrd="0" presId="urn:microsoft.com/office/officeart/2008/layout/VerticalCurvedList"/>
    <dgm:cxn modelId="{4B91430C-83BA-45A0-B9FA-263B8936B196}" type="presParOf" srcId="{4E901325-CB5C-4C72-AE78-6734BE9B89F2}" destId="{D028961D-6E40-401B-A2F1-15AB80412820}" srcOrd="0" destOrd="0" presId="urn:microsoft.com/office/officeart/2008/layout/VerticalCurvedList"/>
    <dgm:cxn modelId="{AD9F8412-4607-4C3C-BC5D-9C3123E44B52}" type="presParOf" srcId="{BF8E9E23-CB92-4B7B-ABBE-C632DC2A74A3}" destId="{9D08F15E-69CA-4FB0-BD1E-313A680631AA}" srcOrd="5" destOrd="0" presId="urn:microsoft.com/office/officeart/2008/layout/VerticalCurvedList"/>
    <dgm:cxn modelId="{B164A146-28BD-4D11-A6D8-20896F381509}" type="presParOf" srcId="{BF8E9E23-CB92-4B7B-ABBE-C632DC2A74A3}" destId="{ABA99F50-5A0C-4AB2-8694-F5AFCE920BF7}" srcOrd="6" destOrd="0" presId="urn:microsoft.com/office/officeart/2008/layout/VerticalCurvedList"/>
    <dgm:cxn modelId="{34DC7998-AB36-4508-8D98-2A8B47880349}" type="presParOf" srcId="{ABA99F50-5A0C-4AB2-8694-F5AFCE920BF7}" destId="{F53B463D-B882-46BA-8089-54B2A6E468FD}" srcOrd="0" destOrd="0" presId="urn:microsoft.com/office/officeart/2008/layout/VerticalCurvedList"/>
    <dgm:cxn modelId="{11510856-53B2-4979-B0DF-0E262DEB1642}" type="presParOf" srcId="{BF8E9E23-CB92-4B7B-ABBE-C632DC2A74A3}" destId="{BA8EC3CC-149B-4EC5-805E-C867BBD4ACE4}" srcOrd="7" destOrd="0" presId="urn:microsoft.com/office/officeart/2008/layout/VerticalCurvedList"/>
    <dgm:cxn modelId="{C46710E8-E600-4A1C-A257-2E40FAA5DE0C}" type="presParOf" srcId="{BF8E9E23-CB92-4B7B-ABBE-C632DC2A74A3}" destId="{EDAECA6E-B820-45D4-9338-6480F3709EC0}" srcOrd="8" destOrd="0" presId="urn:microsoft.com/office/officeart/2008/layout/VerticalCurvedList"/>
    <dgm:cxn modelId="{F9032B4F-85A2-488D-8705-9630FF91BBB7}" type="presParOf" srcId="{EDAECA6E-B820-45D4-9338-6480F3709EC0}" destId="{FFC75CB2-151C-442C-8ADF-CFE8F19C5D92}" srcOrd="0" destOrd="0" presId="urn:microsoft.com/office/officeart/2008/layout/VerticalCurvedList"/>
    <dgm:cxn modelId="{51986720-C539-454C-BFFF-638DABBBCA2C}" type="presParOf" srcId="{BF8E9E23-CB92-4B7B-ABBE-C632DC2A74A3}" destId="{4D6F65C7-FCEF-437C-A24B-35D67B60D393}" srcOrd="9" destOrd="0" presId="urn:microsoft.com/office/officeart/2008/layout/VerticalCurvedList"/>
    <dgm:cxn modelId="{1FC12E0D-6EB4-4B8C-97C8-0C72548F16C0}" type="presParOf" srcId="{BF8E9E23-CB92-4B7B-ABBE-C632DC2A74A3}" destId="{1AF9F8A9-2CCD-4BA4-BA86-43344A7BE840}" srcOrd="10" destOrd="0" presId="urn:microsoft.com/office/officeart/2008/layout/VerticalCurvedList"/>
    <dgm:cxn modelId="{408CF4F5-FB22-4DCD-AB45-C3C56D3C8E53}" type="presParOf" srcId="{1AF9F8A9-2CCD-4BA4-BA86-43344A7BE840}" destId="{15227A4B-95F8-442C-90E6-25742672DC96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A9C49-DB24-4F57-A0FD-FBB1A70BE658}">
      <dsp:nvSpPr>
        <dsp:cNvPr id="0" name=""/>
        <dsp:cNvSpPr/>
      </dsp:nvSpPr>
      <dsp:spPr>
        <a:xfrm>
          <a:off x="-5416466" y="-829393"/>
          <a:ext cx="6449448" cy="6449448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A2C4-10F8-42B8-8F18-96B52BC3B501}">
      <dsp:nvSpPr>
        <dsp:cNvPr id="0" name=""/>
        <dsp:cNvSpPr/>
      </dsp:nvSpPr>
      <dsp:spPr>
        <a:xfrm>
          <a:off x="451686" y="299320"/>
          <a:ext cx="6955877" cy="5990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475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Omschrijf het probleem</a:t>
          </a:r>
        </a:p>
      </dsp:txBody>
      <dsp:txXfrm>
        <a:off x="451686" y="299320"/>
        <a:ext cx="6955877" cy="599024"/>
      </dsp:txXfrm>
    </dsp:sp>
    <dsp:sp modelId="{0DD1C5A1-ED28-448B-A52D-10CAE173C578}">
      <dsp:nvSpPr>
        <dsp:cNvPr id="0" name=""/>
        <dsp:cNvSpPr/>
      </dsp:nvSpPr>
      <dsp:spPr>
        <a:xfrm>
          <a:off x="77295" y="224442"/>
          <a:ext cx="748780" cy="748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58070-0F4A-4D12-881C-6FDB7248D83F}">
      <dsp:nvSpPr>
        <dsp:cNvPr id="0" name=""/>
        <dsp:cNvSpPr/>
      </dsp:nvSpPr>
      <dsp:spPr>
        <a:xfrm>
          <a:off x="880929" y="1197569"/>
          <a:ext cx="6526634" cy="599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475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Verklaar het probleem</a:t>
          </a:r>
        </a:p>
      </dsp:txBody>
      <dsp:txXfrm>
        <a:off x="880929" y="1197569"/>
        <a:ext cx="6526634" cy="599024"/>
      </dsp:txXfrm>
    </dsp:sp>
    <dsp:sp modelId="{80F018C0-F360-41AE-B51C-2417A42D3E3E}">
      <dsp:nvSpPr>
        <dsp:cNvPr id="0" name=""/>
        <dsp:cNvSpPr/>
      </dsp:nvSpPr>
      <dsp:spPr>
        <a:xfrm>
          <a:off x="506539" y="1122691"/>
          <a:ext cx="748780" cy="748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59717-2CB3-4E4D-AE3A-26E84D8438C7}">
      <dsp:nvSpPr>
        <dsp:cNvPr id="0" name=""/>
        <dsp:cNvSpPr/>
      </dsp:nvSpPr>
      <dsp:spPr>
        <a:xfrm>
          <a:off x="1012672" y="2095818"/>
          <a:ext cx="6394891" cy="59902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475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Bedenk oplossingen</a:t>
          </a:r>
        </a:p>
      </dsp:txBody>
      <dsp:txXfrm>
        <a:off x="1012672" y="2095818"/>
        <a:ext cx="6394891" cy="599024"/>
      </dsp:txXfrm>
    </dsp:sp>
    <dsp:sp modelId="{C0C4C237-A421-45FC-A681-5164FD9CA909}">
      <dsp:nvSpPr>
        <dsp:cNvPr id="0" name=""/>
        <dsp:cNvSpPr/>
      </dsp:nvSpPr>
      <dsp:spPr>
        <a:xfrm>
          <a:off x="638282" y="2020940"/>
          <a:ext cx="748780" cy="748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ED6B5-EEA1-49B3-9B07-EED301AD9EC4}">
      <dsp:nvSpPr>
        <dsp:cNvPr id="0" name=""/>
        <dsp:cNvSpPr/>
      </dsp:nvSpPr>
      <dsp:spPr>
        <a:xfrm>
          <a:off x="880929" y="2994067"/>
          <a:ext cx="6526634" cy="599024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475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Leer deze oplossingen aan </a:t>
          </a:r>
        </a:p>
      </dsp:txBody>
      <dsp:txXfrm>
        <a:off x="880929" y="2994067"/>
        <a:ext cx="6526634" cy="599024"/>
      </dsp:txXfrm>
    </dsp:sp>
    <dsp:sp modelId="{77CD4DDE-49C5-467C-925C-8A808ACC9061}">
      <dsp:nvSpPr>
        <dsp:cNvPr id="0" name=""/>
        <dsp:cNvSpPr/>
      </dsp:nvSpPr>
      <dsp:spPr>
        <a:xfrm>
          <a:off x="506539" y="2919189"/>
          <a:ext cx="748780" cy="748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17F17-E832-4090-A394-9BA5176A5B2E}">
      <dsp:nvSpPr>
        <dsp:cNvPr id="0" name=""/>
        <dsp:cNvSpPr/>
      </dsp:nvSpPr>
      <dsp:spPr>
        <a:xfrm>
          <a:off x="451686" y="3892316"/>
          <a:ext cx="6955877" cy="59902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475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Sluit af bij bevredigend resultaat</a:t>
          </a:r>
        </a:p>
      </dsp:txBody>
      <dsp:txXfrm>
        <a:off x="451686" y="3892316"/>
        <a:ext cx="6955877" cy="599024"/>
      </dsp:txXfrm>
    </dsp:sp>
    <dsp:sp modelId="{078FD3A1-67A9-47BD-987F-F26E5194FAF0}">
      <dsp:nvSpPr>
        <dsp:cNvPr id="0" name=""/>
        <dsp:cNvSpPr/>
      </dsp:nvSpPr>
      <dsp:spPr>
        <a:xfrm>
          <a:off x="77295" y="3817438"/>
          <a:ext cx="748780" cy="748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85D24-11D0-494F-AC14-8845585010BC}">
      <dsp:nvSpPr>
        <dsp:cNvPr id="0" name=""/>
        <dsp:cNvSpPr/>
      </dsp:nvSpPr>
      <dsp:spPr>
        <a:xfrm>
          <a:off x="-5259802" y="-805576"/>
          <a:ext cx="6263342" cy="6263342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6DC4E-84DB-4984-8093-06164B0C32F9}">
      <dsp:nvSpPr>
        <dsp:cNvPr id="0" name=""/>
        <dsp:cNvSpPr/>
      </dsp:nvSpPr>
      <dsp:spPr>
        <a:xfrm>
          <a:off x="414835" y="249367"/>
          <a:ext cx="6136414" cy="581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7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Waar hoop je op?</a:t>
          </a:r>
        </a:p>
      </dsp:txBody>
      <dsp:txXfrm>
        <a:off x="414835" y="249367"/>
        <a:ext cx="6136414" cy="581709"/>
      </dsp:txXfrm>
    </dsp:sp>
    <dsp:sp modelId="{27102DE4-34A6-48FF-8F80-258A87C38ACA}">
      <dsp:nvSpPr>
        <dsp:cNvPr id="0" name=""/>
        <dsp:cNvSpPr/>
      </dsp:nvSpPr>
      <dsp:spPr>
        <a:xfrm>
          <a:off x="75321" y="217955"/>
          <a:ext cx="727137" cy="7271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3FC36-2185-41E6-9903-1012D265235D}">
      <dsp:nvSpPr>
        <dsp:cNvPr id="0" name=""/>
        <dsp:cNvSpPr/>
      </dsp:nvSpPr>
      <dsp:spPr>
        <a:xfrm>
          <a:off x="920202" y="1177973"/>
          <a:ext cx="5719578" cy="581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7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Welk verschil gaat dat maken?</a:t>
          </a:r>
        </a:p>
      </dsp:txBody>
      <dsp:txXfrm>
        <a:off x="920202" y="1177973"/>
        <a:ext cx="5719578" cy="581709"/>
      </dsp:txXfrm>
    </dsp:sp>
    <dsp:sp modelId="{D028961D-6E40-401B-A2F1-15AB80412820}">
      <dsp:nvSpPr>
        <dsp:cNvPr id="0" name=""/>
        <dsp:cNvSpPr/>
      </dsp:nvSpPr>
      <dsp:spPr>
        <a:xfrm>
          <a:off x="492158" y="1090240"/>
          <a:ext cx="727137" cy="7271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8F15E-69CA-4FB0-BD1E-313A680631AA}">
      <dsp:nvSpPr>
        <dsp:cNvPr id="0" name=""/>
        <dsp:cNvSpPr/>
      </dsp:nvSpPr>
      <dsp:spPr>
        <a:xfrm>
          <a:off x="983661" y="2035239"/>
          <a:ext cx="5591642" cy="581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7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Wat werkt al in de goede richting?</a:t>
          </a:r>
        </a:p>
      </dsp:txBody>
      <dsp:txXfrm>
        <a:off x="983661" y="2035239"/>
        <a:ext cx="5591642" cy="581709"/>
      </dsp:txXfrm>
    </dsp:sp>
    <dsp:sp modelId="{F53B463D-B882-46BA-8089-54B2A6E468FD}">
      <dsp:nvSpPr>
        <dsp:cNvPr id="0" name=""/>
        <dsp:cNvSpPr/>
      </dsp:nvSpPr>
      <dsp:spPr>
        <a:xfrm>
          <a:off x="620093" y="1962525"/>
          <a:ext cx="727137" cy="7271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EC3CC-149B-4EC5-805E-C867BBD4ACE4}">
      <dsp:nvSpPr>
        <dsp:cNvPr id="0" name=""/>
        <dsp:cNvSpPr/>
      </dsp:nvSpPr>
      <dsp:spPr>
        <a:xfrm>
          <a:off x="855726" y="2907525"/>
          <a:ext cx="5719578" cy="581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7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Hoe lukt dat? Wie of wat helpt?</a:t>
          </a:r>
        </a:p>
      </dsp:txBody>
      <dsp:txXfrm>
        <a:off x="855726" y="2907525"/>
        <a:ext cx="5719578" cy="581709"/>
      </dsp:txXfrm>
    </dsp:sp>
    <dsp:sp modelId="{FFC75CB2-151C-442C-8ADF-CFE8F19C5D92}">
      <dsp:nvSpPr>
        <dsp:cNvPr id="0" name=""/>
        <dsp:cNvSpPr/>
      </dsp:nvSpPr>
      <dsp:spPr>
        <a:xfrm>
          <a:off x="492158" y="2834811"/>
          <a:ext cx="727137" cy="7271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F65C7-FCEF-437C-A24B-35D67B60D393}">
      <dsp:nvSpPr>
        <dsp:cNvPr id="0" name=""/>
        <dsp:cNvSpPr/>
      </dsp:nvSpPr>
      <dsp:spPr>
        <a:xfrm>
          <a:off x="438890" y="3779810"/>
          <a:ext cx="6136414" cy="581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7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Wat kan een volgend stapje zijn?</a:t>
          </a:r>
        </a:p>
      </dsp:txBody>
      <dsp:txXfrm>
        <a:off x="438890" y="3779810"/>
        <a:ext cx="6136414" cy="581709"/>
      </dsp:txXfrm>
    </dsp:sp>
    <dsp:sp modelId="{15227A4B-95F8-442C-90E6-25742672DC96}">
      <dsp:nvSpPr>
        <dsp:cNvPr id="0" name=""/>
        <dsp:cNvSpPr/>
      </dsp:nvSpPr>
      <dsp:spPr>
        <a:xfrm>
          <a:off x="75321" y="3707096"/>
          <a:ext cx="727137" cy="7271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0.10083</cdr:x>
      <cdr:y>0.81492</cdr:y>
    </cdr:from>
    <cdr:to>
      <cdr:x>0.2154</cdr:x>
      <cdr:y>1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804652" y="44529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0.10277</cdr:x>
      <cdr:y>0.81492</cdr:y>
    </cdr:from>
    <cdr:to>
      <cdr:x>0.21734</cdr:x>
      <cdr:y>1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820140" y="43134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C4964-70A2-BE49-BDF6-1CC9653CA04D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A1FB9-461B-DE4D-B388-BC45A38AB1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946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4689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BE304-824B-47D2-89D5-E76323F5E042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www.decontext.be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3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80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918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9633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769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489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BE" sz="5600" dirty="0">
              <a:solidFill>
                <a:schemeClr val="accent1">
                  <a:lumMod val="75000"/>
                </a:schemeClr>
              </a:solidFill>
              <a:ea typeface="Tahoma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055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12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 panose="020B0604020202020204" pitchFamily="34" charset="0"/>
              <a:buChar char="•"/>
            </a:pPr>
            <a:endParaRPr lang="nl-NL" sz="1200" dirty="0">
              <a:latin typeface="Verdana"/>
              <a:ea typeface="Verdana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nl-NL" sz="1200" dirty="0">
              <a:latin typeface="Verdana"/>
              <a:ea typeface="Verdana"/>
              <a:cs typeface="+mn-lt"/>
            </a:endParaRPr>
          </a:p>
          <a:p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011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421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845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Hogere of gelijkaardige leeruitkomsten, lagere kosten, bijkomende bronnen van informatie, onafhankelijk van tijd en plaats, zelf te raadplegen wanneer nodig, meer tijd om te leren 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(Means, et al 2013)</a:t>
            </a:r>
          </a:p>
          <a:p>
            <a:pPr algn="l"/>
            <a:endParaRPr lang="nl-NL" sz="105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autonomie 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(Scott et al., 2015)</a:t>
            </a:r>
          </a:p>
          <a:p>
            <a:pPr algn="l"/>
            <a:endParaRPr lang="nl-NL" sz="105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Leren volgens eigen tempo en noden 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(Moore, 2011)</a:t>
            </a:r>
          </a:p>
          <a:p>
            <a:pPr algn="l"/>
            <a:endParaRPr lang="nl-NL" sz="105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Bijkomende leer- en oefenkansen 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05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Pinto-Llorente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al., 2017) </a:t>
            </a:r>
          </a:p>
          <a:p>
            <a:pPr algn="l"/>
            <a:endParaRPr lang="nl-NL" sz="105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Flexibiliteit 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l-NL" sz="105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Dewiyanti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al., 2007; </a:t>
            </a:r>
            <a:r>
              <a:rPr lang="nl-NL" sz="105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al., 2017)</a:t>
            </a:r>
          </a:p>
          <a:p>
            <a:pPr algn="l"/>
            <a:endParaRPr lang="nl-NL" sz="105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motivatie om te leren 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(Barker &amp; </a:t>
            </a:r>
            <a:r>
              <a:rPr lang="nl-NL" sz="105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Gossman</a:t>
            </a:r>
            <a:r>
              <a:rPr lang="nl-NL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2013)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399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A1FB9-461B-DE4D-B388-BC45A38AB173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602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A1FB9-461B-DE4D-B388-BC45A38AB17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1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0BC32-5B8C-A049-8E7F-1AE5915BD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2B3DD0-C63B-2246-B61C-7DF7E0ED9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82872-1A63-6F4A-81DC-D74B2E60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CF9F7C-9A0A-0849-8D7A-99B90DCF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DD9632-FE3F-4F44-BA53-B8869166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605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E0DD3-6641-2A40-9F8D-FB570A5B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E65141-6A70-A14F-8E61-84AAB6D07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5DF94A-B480-A747-9656-0F58E5DF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544C6F-880A-1A46-BEFF-29E77CEE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8C8B08-A75D-0744-B035-6DA1E4EF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81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D625D1-930E-8C48-833D-5AC9B6BD2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FFC096F-3F58-8243-A421-6151D2B47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2BB23A-7452-BE4D-80C8-C4EE1D13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1E68E2-3853-964B-86F0-BBB0DF2C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D6153E-B884-364D-AE06-21276210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6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7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08724C3-EE5D-4280-9A3D-7F29ECD1EA90}" type="datetime1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032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844725"/>
            <a:ext cx="1016000" cy="6858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4"/>
          </p:nvPr>
        </p:nvSpPr>
        <p:spPr>
          <a:xfrm rot="21358221">
            <a:off x="8492573" y="1716223"/>
            <a:ext cx="4033748" cy="3550923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60000"/>
                  <a:lumOff val="40000"/>
                </a:schemeClr>
              </a:gs>
              <a:gs pos="8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114300" dist="63500" dir="8100000" algn="tr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09600" y="1600200"/>
            <a:ext cx="7518400" cy="3962400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mage Ve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15753">
            <a:off x="5142741" y="666451"/>
            <a:ext cx="6908800" cy="2765346"/>
          </a:xfrm>
        </p:spPr>
        <p:txBody>
          <a:bodyPr anchor="t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077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B96553F-A8BA-49B5-B75F-C1FB2368F7B1}" type="datetime1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84032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844725"/>
            <a:ext cx="1016000" cy="6858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4"/>
          </p:nvPr>
        </p:nvSpPr>
        <p:spPr>
          <a:xfrm rot="21322937">
            <a:off x="675611" y="1057854"/>
            <a:ext cx="4483520" cy="4765360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60000"/>
                  <a:lumOff val="40000"/>
                </a:schemeClr>
              </a:gs>
              <a:gs pos="8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114300" dist="63500" dir="8100000" algn="tr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183E7-1B0E-B74A-A21C-11A6D735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CD2F8-D14C-A545-A44B-328D9BF9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36A22A-7B7C-354C-A3F4-A6063B0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E18C6-6090-CD47-A22F-FFB067BF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77951A-434D-7044-82F9-514FA4BF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68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F9189-7C4E-E246-BD58-3216ACD1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4BAC75-40E4-2845-8D29-D5C978ADD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DE9A73-20A7-D94C-A30B-EE6FC614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833323-766B-8F40-BD65-F26170EE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B30F8-5FB1-AA4E-9946-74B8317A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007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4302D-82B3-E144-96C6-D63E444C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6C72F9-495D-1042-BD24-8328DB16E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0C7BD6-143C-9E4C-8D07-1162BC46A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9727D7-01E6-6D4B-B7DD-C6D05BAB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0158CF-3F19-A244-9624-9AC0055B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71910D-795A-CC4E-BE10-CE5D7D8B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74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D7030-F7CD-5D41-B44F-54A622F3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B77DED-543F-304F-AD7E-A268B5479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315571-F885-394F-A5F5-A122D25E6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EB398B-7464-A340-AFE0-561C679F2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AFFA2E-CA7B-6E40-A629-C58BD582C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0FD0D1-8CE9-354E-A442-51D4AF56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5CCAB1C-BA28-8B4D-9084-DD0B6E03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74B14A-6C45-0C4A-AD9C-6210960D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472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FF475-E9B1-6145-8113-C5E26BC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53929E-6A7C-9A4B-BA61-1672F1AD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4062B4-A71F-024F-A1AC-E43D5A19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DB3999-89D8-B643-884A-0BF91D93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94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5FC1CD-149F-7E4A-BC24-C71DB9F6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DB78809-31D6-974A-931E-B7AAB356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141F95-48A9-3747-B1D8-D0D1660E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5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F0A01-4647-0842-B1C9-89283526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6AF2F2-411C-6149-BA19-7EFF076E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BA42E-FE4B-2E4A-A768-119AA5415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9C9E53-A473-9E46-BA62-FA2C93D3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DEBCB5-C875-4D4A-A74B-05790C4A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61230D-F9B0-BD4C-8B63-48161840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23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6ADFA-F83E-534C-9AE7-4F9AD9A4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4959B3E-F23B-2740-9012-25616BC04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B596F1-85AE-9347-8C1D-816F75A15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CFD819-8FA9-194F-B4A5-BEA36204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A73700-420F-9446-BC0B-EF660EF3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50735A-C48D-7F4F-9C11-1975B8DF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329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580C2B-5B35-1E4F-A9BE-481048E8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1BC5DD-2AF7-BE40-882E-F48582E72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08E65-3E5C-E54D-B2D6-7E366FE8D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54A4-4B15-8D49-9137-369FEBB51904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6F82E5-A65B-CB41-AA99-56A30DE94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414A2B-0C6B-0940-8898-7B6E36265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2E71-1E1F-6946-ACD9-FA3EE851CF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99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be/url?sa=i&amp;rct=j&amp;q=&amp;esrc=s&amp;source=images&amp;cd=&amp;cad=rja&amp;uact=8&amp;ved=0ahUKEwibte2p2crNAhUhAcAKHTizDMAQjRwIBw&amp;url=http://www.medicalnewstoday.com/articles/283444.php&amp;psig=AFQjCNFBtjbSK6e1SXJajngn_F8QeBzl1w&amp;ust=1467202485860128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tocan.com/hulpverlen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wonenvierlingsbeek.nl/nieuws/pilot-betaalbare-huurwoningen-voor-jongeren/" TargetMode="External"/><Relationship Id="rId4" Type="http://schemas.microsoft.com/office/2007/relationships/hdphoto" Target="../media/hdphoto1.wdp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5">
            <a:extLst>
              <a:ext uri="{FF2B5EF4-FFF2-40B4-BE49-F238E27FC236}">
                <a16:creationId xmlns:a16="http://schemas.microsoft.com/office/drawing/2014/main" id="{0430C77F-EF2D-9F42-B65B-AF0C1C3725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435881" y="-217300"/>
            <a:ext cx="11043820" cy="7075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0609BD-91E5-E642-93F9-29030820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345" y="2488950"/>
            <a:ext cx="3943288" cy="1328738"/>
          </a:xfrm>
        </p:spPr>
        <p:txBody>
          <a:bodyPr>
            <a:normAutofit/>
          </a:bodyPr>
          <a:lstStyle/>
          <a:p>
            <a:pPr algn="l"/>
            <a:r>
              <a:rPr lang="nl-BE" sz="88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</a:p>
        </p:txBody>
      </p:sp>
      <p:pic>
        <p:nvPicPr>
          <p:cNvPr id="5" name="Picture 2" descr="Afbeeldingsresultaat voor ucll">
            <a:extLst>
              <a:ext uri="{FF2B5EF4-FFF2-40B4-BE49-F238E27FC236}">
                <a16:creationId xmlns:a16="http://schemas.microsoft.com/office/drawing/2014/main" id="{F38F3687-0A37-DB46-ADA7-DC3CF4971AF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7" b="9960"/>
          <a:stretch/>
        </p:blipFill>
        <p:spPr bwMode="auto">
          <a:xfrm>
            <a:off x="8696340" y="4390367"/>
            <a:ext cx="2324080" cy="662483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B72CADF-C013-4D43-A92C-D7423777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40" y="1932396"/>
            <a:ext cx="2324080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C:\Users\PRUPPOL1\Pictures\LOGO_GTB_cmyk (1).png">
            <a:extLst>
              <a:ext uri="{FF2B5EF4-FFF2-40B4-BE49-F238E27FC236}">
                <a16:creationId xmlns:a16="http://schemas.microsoft.com/office/drawing/2014/main" id="{FD6E6BCF-7DB1-3541-AD70-C9A86AF9B6C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72" y="3073729"/>
            <a:ext cx="1504816" cy="98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8E7792-AC40-094C-B5E2-78DC37B4C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340" y="1181794"/>
            <a:ext cx="2324080" cy="41845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57EB53F8-4117-0140-8E81-059C5DA03FC1}"/>
              </a:ext>
            </a:extLst>
          </p:cNvPr>
          <p:cNvSpPr/>
          <p:nvPr/>
        </p:nvSpPr>
        <p:spPr>
          <a:xfrm>
            <a:off x="3628179" y="3253896"/>
            <a:ext cx="40815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8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can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0A1F283-986C-7544-B2A4-9524742C95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BFF18F-D7E6-244E-B02C-A42597340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972" y="5384997"/>
            <a:ext cx="1752600" cy="9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6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18E48EE-DA13-024F-BD55-F7955D2341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2B2D120-F0E0-4544-BC73-7DBB9CF6CEE3}"/>
              </a:ext>
            </a:extLst>
          </p:cNvPr>
          <p:cNvSpPr txBox="1"/>
          <p:nvPr/>
        </p:nvSpPr>
        <p:spPr>
          <a:xfrm>
            <a:off x="939800" y="1905506"/>
            <a:ext cx="8943474" cy="255454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START TO CAN </a:t>
            </a:r>
          </a:p>
          <a:p>
            <a:r>
              <a:rPr lang="nl-BE" sz="80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171383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18E48EE-DA13-024F-BD55-F7955D2341D5}"/>
              </a:ext>
            </a:extLst>
          </p:cNvPr>
          <p:cNvSpPr/>
          <p:nvPr/>
        </p:nvSpPr>
        <p:spPr>
          <a:xfrm>
            <a:off x="0" y="0"/>
            <a:ext cx="5649686" cy="6858000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2B2D120-F0E0-4544-BC73-7DBB9CF6CEE3}"/>
              </a:ext>
            </a:extLst>
          </p:cNvPr>
          <p:cNvSpPr txBox="1"/>
          <p:nvPr/>
        </p:nvSpPr>
        <p:spPr>
          <a:xfrm>
            <a:off x="585255" y="1990963"/>
            <a:ext cx="4559261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sz="40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START TO CAN </a:t>
            </a:r>
          </a:p>
          <a:p>
            <a:r>
              <a:rPr lang="nl-BE" sz="40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TOOL</a:t>
            </a:r>
          </a:p>
        </p:txBody>
      </p:sp>
      <p:pic>
        <p:nvPicPr>
          <p:cNvPr id="4" name="Graphic 3" descr="Internet met effen opvulling">
            <a:extLst>
              <a:ext uri="{FF2B5EF4-FFF2-40B4-BE49-F238E27FC236}">
                <a16:creationId xmlns:a16="http://schemas.microsoft.com/office/drawing/2014/main" id="{270B9ECB-4E55-A34A-A480-849FAF912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255" y="3314402"/>
            <a:ext cx="914400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1402ACF-DA02-7842-82D8-674D701CC33F}"/>
              </a:ext>
            </a:extLst>
          </p:cNvPr>
          <p:cNvSpPr txBox="1"/>
          <p:nvPr/>
        </p:nvSpPr>
        <p:spPr>
          <a:xfrm>
            <a:off x="1508949" y="3429000"/>
            <a:ext cx="4587051" cy="5762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800" dirty="0">
                <a:solidFill>
                  <a:schemeClr val="bg1"/>
                </a:solidFill>
                <a:latin typeface="Verdana"/>
                <a:ea typeface="Verdana"/>
              </a:rPr>
              <a:t>www.starttocan.com</a:t>
            </a:r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052FFDA9-C79C-854D-B743-CFFE73281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1164"/>
            <a:ext cx="5780448" cy="60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FC6D204-BC5F-2F4C-B22F-4E4D93D67F6F}"/>
              </a:ext>
            </a:extLst>
          </p:cNvPr>
          <p:cNvSpPr/>
          <p:nvPr/>
        </p:nvSpPr>
        <p:spPr>
          <a:xfrm>
            <a:off x="512012" y="790867"/>
            <a:ext cx="10433368" cy="680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2400" b="1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Gemaakt door en voor jongeren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Smartphone-</a:t>
            </a:r>
            <a:r>
              <a:rPr lang="nl-BE" sz="24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proof</a:t>
            </a:r>
            <a:endParaRPr lang="nl-BE" sz="24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Volgens WCAG richtlijnen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Krachtgericht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Elementen om motivatie te behouden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Nadruk op netwerken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Holistische visie – over domeinen heen</a:t>
            </a:r>
          </a:p>
          <a:p>
            <a:pPr lvl="2">
              <a:lnSpc>
                <a:spcPct val="150000"/>
              </a:lnSpc>
            </a:pPr>
            <a:r>
              <a:rPr lang="nl-BE" sz="2400" b="1" dirty="0">
                <a:solidFill>
                  <a:srgbClr val="0072BC"/>
                </a:solidFill>
                <a:latin typeface="Verdana"/>
                <a:ea typeface="Verdana"/>
                <a:cs typeface="Calibri"/>
                <a:sym typeface="Wingdings" panose="05000000000000000000" pitchFamily="2" charset="2"/>
              </a:rPr>
              <a:t>→</a:t>
            </a:r>
            <a:r>
              <a:rPr lang="nl-BE" sz="24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zo simpel en aantrekkelijk mogelijk</a:t>
            </a:r>
          </a:p>
          <a:p>
            <a:pPr lvl="2">
              <a:lnSpc>
                <a:spcPct val="150000"/>
              </a:lnSpc>
            </a:pPr>
            <a:endParaRPr lang="nl-BE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1257300" lvl="2" indent="-342900">
              <a:lnSpc>
                <a:spcPct val="150000"/>
              </a:lnSpc>
              <a:buFont typeface="Arial"/>
              <a:buChar char="•"/>
            </a:pPr>
            <a:endParaRPr lang="nl-BE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1257300" lvl="2" indent="-342900">
              <a:lnSpc>
                <a:spcPct val="150000"/>
              </a:lnSpc>
              <a:buFont typeface="Arial"/>
              <a:buChar char="•"/>
            </a:pPr>
            <a:endParaRPr lang="nl-BE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nl-BE" sz="24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F98BDCB-EEA6-D845-A27E-A879D7A7F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F76635D-447F-AA4A-8E09-C212FEBF29D4}"/>
              </a:ext>
            </a:extLst>
          </p:cNvPr>
          <p:cNvSpPr/>
          <p:nvPr/>
        </p:nvSpPr>
        <p:spPr>
          <a:xfrm>
            <a:off x="895760" y="584398"/>
            <a:ext cx="6149440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BELANGRIJKSTE KENMERKEN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EBBC2D-72A4-4C6A-9BEC-CEA08859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494732" y="2960639"/>
            <a:ext cx="3335215" cy="33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9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815CA57-3EB6-924F-BFD7-F553AEF1A2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4CC15590-3F3A-F141-8693-0CDAEF82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32216" r="40416" b="27551"/>
          <a:stretch/>
        </p:blipFill>
        <p:spPr>
          <a:xfrm>
            <a:off x="5035550" y="2203450"/>
            <a:ext cx="2120900" cy="24511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3167E97-CD98-A842-95FA-7845BA459756}"/>
              </a:ext>
            </a:extLst>
          </p:cNvPr>
          <p:cNvSpPr txBox="1"/>
          <p:nvPr/>
        </p:nvSpPr>
        <p:spPr>
          <a:xfrm>
            <a:off x="2540000" y="3911600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 anchor="t">
            <a:noAutofit/>
          </a:bodyPr>
          <a:lstStyle/>
          <a:p>
            <a:pPr algn="l"/>
            <a:endParaRPr lang="nl-BE" dirty="0">
              <a:solidFill>
                <a:srgbClr val="000000"/>
              </a:solidFill>
              <a:ea typeface="Verdana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EFFE40C-001B-8D4C-B313-73F03E103493}"/>
              </a:ext>
            </a:extLst>
          </p:cNvPr>
          <p:cNvSpPr/>
          <p:nvPr/>
        </p:nvSpPr>
        <p:spPr>
          <a:xfrm>
            <a:off x="6687400" y="1238247"/>
            <a:ext cx="1441450" cy="1413461"/>
          </a:xfrm>
          <a:prstGeom prst="ellipse">
            <a:avLst/>
          </a:prstGeom>
          <a:noFill/>
          <a:ln w="3810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72BC"/>
                </a:solidFill>
              </a:rPr>
              <a:t>School-team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1AE1F12-909C-CE44-ADB0-AA8A9894A2AD}"/>
              </a:ext>
            </a:extLst>
          </p:cNvPr>
          <p:cNvSpPr/>
          <p:nvPr/>
        </p:nvSpPr>
        <p:spPr>
          <a:xfrm>
            <a:off x="7317150" y="3295649"/>
            <a:ext cx="1534750" cy="1504949"/>
          </a:xfrm>
          <a:prstGeom prst="ellipse">
            <a:avLst/>
          </a:prstGeom>
          <a:noFill/>
          <a:ln w="3810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72BC"/>
                </a:solidFill>
              </a:rPr>
              <a:t>Welzijns-actoren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7CD9977-CB10-3740-9869-D01D9096D16E}"/>
              </a:ext>
            </a:extLst>
          </p:cNvPr>
          <p:cNvSpPr/>
          <p:nvPr/>
        </p:nvSpPr>
        <p:spPr>
          <a:xfrm>
            <a:off x="5375275" y="4800599"/>
            <a:ext cx="1441450" cy="1413461"/>
          </a:xfrm>
          <a:prstGeom prst="ellipse">
            <a:avLst/>
          </a:prstGeom>
          <a:noFill/>
          <a:ln w="3810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Werk-gever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8C31D0C-982C-8540-8555-8155CB5F4D29}"/>
              </a:ext>
            </a:extLst>
          </p:cNvPr>
          <p:cNvSpPr/>
          <p:nvPr/>
        </p:nvSpPr>
        <p:spPr>
          <a:xfrm>
            <a:off x="3340100" y="3295650"/>
            <a:ext cx="1534750" cy="1504949"/>
          </a:xfrm>
          <a:prstGeom prst="ellipse">
            <a:avLst/>
          </a:prstGeom>
          <a:noFill/>
          <a:ln w="3810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7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Netwerk vd. jongere 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7E546A3-5E29-174E-9AEA-9A5D602C6456}"/>
              </a:ext>
            </a:extLst>
          </p:cNvPr>
          <p:cNvSpPr/>
          <p:nvPr/>
        </p:nvSpPr>
        <p:spPr>
          <a:xfrm>
            <a:off x="4141300" y="1024586"/>
            <a:ext cx="1534750" cy="1504949"/>
          </a:xfrm>
          <a:prstGeom prst="ellipse">
            <a:avLst/>
          </a:prstGeom>
          <a:noFill/>
          <a:ln w="3810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72BC"/>
                </a:solidFill>
              </a:rPr>
              <a:t>Levens-loopbaancoach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E6A1C6-EADC-4341-861D-327F27A25603}"/>
              </a:ext>
            </a:extLst>
          </p:cNvPr>
          <p:cNvSpPr txBox="1"/>
          <p:nvPr/>
        </p:nvSpPr>
        <p:spPr>
          <a:xfrm>
            <a:off x="7854462" y="3446585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 anchor="t">
            <a:noAutofit/>
          </a:bodyPr>
          <a:lstStyle/>
          <a:p>
            <a:pPr algn="l"/>
            <a:endParaRPr lang="nl-BE" dirty="0">
              <a:solidFill>
                <a:srgbClr val="000000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494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F98BDCB-EEA6-D845-A27E-A879D7A7F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F76635D-447F-AA4A-8E09-C212FEBF29D4}"/>
              </a:ext>
            </a:extLst>
          </p:cNvPr>
          <p:cNvSpPr/>
          <p:nvPr/>
        </p:nvSpPr>
        <p:spPr>
          <a:xfrm>
            <a:off x="1015682" y="613720"/>
            <a:ext cx="8151590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DE VOORDELEN VAN EEN ONLINE TOOL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F3AE743-A0DF-49CC-9126-773E3E0C26CC}"/>
              </a:ext>
            </a:extLst>
          </p:cNvPr>
          <p:cNvSpPr txBox="1"/>
          <p:nvPr/>
        </p:nvSpPr>
        <p:spPr>
          <a:xfrm>
            <a:off x="4500564" y="1702417"/>
            <a:ext cx="6692954" cy="4272197"/>
          </a:xfrm>
          <a:prstGeom prst="rect">
            <a:avLst/>
          </a:prstGeom>
        </p:spPr>
        <p:txBody>
          <a:bodyPr vert="horz" wrap="square" lIns="72000" tIns="72000" rIns="72000" bIns="7200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Hogere of gelijkaardige leeruitkomsten met lagere kosten (Means, et al 2013)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Zelfstandig (</a:t>
            </a:r>
            <a:r>
              <a:rPr lang="nl-NL" sz="2400" dirty="0" err="1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Bucci</a:t>
            </a: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al., 2019)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Effectief, flexibel en laagdrempelig (</a:t>
            </a:r>
            <a:r>
              <a:rPr lang="nl-NL" sz="2400" dirty="0" err="1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Feijt</a:t>
            </a: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al., 2020; </a:t>
            </a:r>
            <a:r>
              <a:rPr lang="nl-NL" sz="2400" dirty="0" err="1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Kauer</a:t>
            </a: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al., 2014)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Hoge motivatie  van de gebruikers (</a:t>
            </a:r>
            <a:r>
              <a:rPr lang="nl-NL" sz="2400" dirty="0" err="1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Macias</a:t>
            </a: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al., 2015)</a:t>
            </a:r>
          </a:p>
          <a:p>
            <a:pPr algn="l"/>
            <a:endParaRPr lang="nl-NL" sz="24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				 </a:t>
            </a:r>
            <a:r>
              <a:rPr lang="nl-NL" sz="2400" dirty="0" err="1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Blended</a:t>
            </a:r>
            <a:r>
              <a:rPr lang="nl-NL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!</a:t>
            </a:r>
            <a:endParaRPr lang="nl-NL" sz="24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BE" sz="2400" dirty="0">
              <a:solidFill>
                <a:srgbClr val="0072BC"/>
              </a:solidFill>
              <a:ea typeface="Verdan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1C4AB4-43B6-4D73-9CFB-A4A0F45422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359775" y="2418304"/>
            <a:ext cx="2840421" cy="28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FC6D204-BC5F-2F4C-B22F-4E4D93D67F6F}"/>
              </a:ext>
            </a:extLst>
          </p:cNvPr>
          <p:cNvSpPr/>
          <p:nvPr/>
        </p:nvSpPr>
        <p:spPr>
          <a:xfrm>
            <a:off x="258372" y="402102"/>
            <a:ext cx="9240376" cy="77736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Via </a:t>
            </a:r>
            <a:r>
              <a:rPr lang="nl-BE" sz="24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coachingsportaal</a:t>
            </a: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jezelf en jongeren uitnodigen</a:t>
            </a:r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Jongere als bestuurder</a:t>
            </a:r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Rol coach te bepalen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Individueel en in groep, bij jongeren vanaf 16 jaar</a:t>
            </a:r>
          </a:p>
          <a:p>
            <a:pPr lvl="1">
              <a:lnSpc>
                <a:spcPct val="150000"/>
              </a:lnSpc>
              <a:defRPr/>
            </a:pPr>
            <a:endParaRPr lang="nl-BE" sz="24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Praktisch: </a:t>
            </a:r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Uittesten bij jezelf en/of jongeren tot 13 maart 2022 via </a:t>
            </a:r>
            <a:r>
              <a:rPr lang="nl-BE" sz="24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coachingsportaal</a:t>
            </a:r>
            <a:endParaRPr lang="nl-BE" dirty="0"/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Opleidingen vanaf januari 2022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F98BDCB-EEA6-D845-A27E-A879D7A7F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F76635D-447F-AA4A-8E09-C212FEBF29D4}"/>
              </a:ext>
            </a:extLst>
          </p:cNvPr>
          <p:cNvSpPr/>
          <p:nvPr/>
        </p:nvSpPr>
        <p:spPr>
          <a:xfrm>
            <a:off x="647640" y="733609"/>
            <a:ext cx="5288627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HOE DE TOOL INZETTEN?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558F10-1364-478C-BF77-053D0BFA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9368983" y="1465886"/>
            <a:ext cx="2823017" cy="28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FC6D204-BC5F-2F4C-B22F-4E4D93D67F6F}"/>
              </a:ext>
            </a:extLst>
          </p:cNvPr>
          <p:cNvSpPr/>
          <p:nvPr/>
        </p:nvSpPr>
        <p:spPr>
          <a:xfrm>
            <a:off x="773895" y="431301"/>
            <a:ext cx="10242448" cy="44496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24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>
              <a:lnSpc>
                <a:spcPct val="150000"/>
              </a:lnSpc>
            </a:pPr>
            <a:endParaRPr lang="nl-BE" sz="2400" b="1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Mail met link naar registratie</a:t>
            </a:r>
            <a:endParaRPr lang="nl-BE"/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Persoonlijke gegevens in te voeren</a:t>
            </a:r>
          </a:p>
          <a:p>
            <a:pPr marL="1257300" lvl="2" indent="-342900">
              <a:lnSpc>
                <a:spcPct val="150000"/>
              </a:lnSpc>
              <a:buFont typeface="Arial"/>
              <a:buChar char="•"/>
            </a:pPr>
            <a:r>
              <a:rPr lang="nl-BE" sz="240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Enkel wetenschappelijke doeleinden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nl-BE" sz="2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Oefeningen </a:t>
            </a:r>
            <a:r>
              <a:rPr lang="nl-BE" sz="240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delen met netwerk via PDF-document</a:t>
            </a:r>
          </a:p>
          <a:p>
            <a:pPr marL="1257300" lvl="2" indent="-342900">
              <a:lnSpc>
                <a:spcPct val="150000"/>
              </a:lnSpc>
              <a:buFont typeface="Arial"/>
              <a:buChar char="•"/>
            </a:pPr>
            <a:endParaRPr lang="nl-BE" sz="24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nl-BE" sz="24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F98BDCB-EEA6-D845-A27E-A879D7A7F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F76635D-447F-AA4A-8E09-C212FEBF29D4}"/>
              </a:ext>
            </a:extLst>
          </p:cNvPr>
          <p:cNvSpPr/>
          <p:nvPr/>
        </p:nvSpPr>
        <p:spPr>
          <a:xfrm>
            <a:off x="773895" y="572777"/>
            <a:ext cx="990348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HOE DE TOOL GEBRUIKEN?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BEA6EF-3CBE-40C3-8838-4DBF53D2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545454">
            <a:off x="8929417" y="4539063"/>
            <a:ext cx="1945452" cy="1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5">
            <a:extLst>
              <a:ext uri="{FF2B5EF4-FFF2-40B4-BE49-F238E27FC236}">
                <a16:creationId xmlns:a16="http://schemas.microsoft.com/office/drawing/2014/main" id="{0430C77F-EF2D-9F42-B65B-AF0C1C3725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423994" y="417443"/>
            <a:ext cx="9762923" cy="64638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0609BD-91E5-E642-93F9-29030820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712" y="1038016"/>
            <a:ext cx="3943288" cy="1328738"/>
          </a:xfrm>
        </p:spPr>
        <p:txBody>
          <a:bodyPr>
            <a:normAutofit/>
          </a:bodyPr>
          <a:lstStyle/>
          <a:p>
            <a:pPr algn="l"/>
            <a:r>
              <a:rPr lang="nl-BE" sz="88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</a:p>
        </p:txBody>
      </p:sp>
      <p:pic>
        <p:nvPicPr>
          <p:cNvPr id="5" name="Picture 2" descr="Afbeeldingsresultaat voor ucll">
            <a:extLst>
              <a:ext uri="{FF2B5EF4-FFF2-40B4-BE49-F238E27FC236}">
                <a16:creationId xmlns:a16="http://schemas.microsoft.com/office/drawing/2014/main" id="{F38F3687-0A37-DB46-ADA7-DC3CF4971AF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7" b="9960"/>
          <a:stretch/>
        </p:blipFill>
        <p:spPr bwMode="auto">
          <a:xfrm>
            <a:off x="8696340" y="4390367"/>
            <a:ext cx="2324080" cy="662483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B72CADF-C013-4D43-A92C-D7423777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40" y="1932396"/>
            <a:ext cx="2324080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C:\Users\PRUPPOL1\Pictures\LOGO_GTB_cmyk (1).png">
            <a:extLst>
              <a:ext uri="{FF2B5EF4-FFF2-40B4-BE49-F238E27FC236}">
                <a16:creationId xmlns:a16="http://schemas.microsoft.com/office/drawing/2014/main" id="{FD6E6BCF-7DB1-3541-AD70-C9A86AF9B6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72" y="3073729"/>
            <a:ext cx="1504816" cy="9844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5925F43-770B-C34C-B20F-4E0734633AB8}"/>
              </a:ext>
            </a:extLst>
          </p:cNvPr>
          <p:cNvSpPr/>
          <p:nvPr/>
        </p:nvSpPr>
        <p:spPr>
          <a:xfrm>
            <a:off x="1936547" y="5053863"/>
            <a:ext cx="5835997" cy="8912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4000" b="1" dirty="0">
                <a:solidFill>
                  <a:srgbClr val="0072BC"/>
                </a:solidFill>
                <a:latin typeface="Verdana"/>
                <a:ea typeface="Verdana"/>
                <a:cs typeface="Verdana" panose="020B0604030504040204" pitchFamily="34" charset="0"/>
              </a:rPr>
              <a:t>Opleidingspakket </a:t>
            </a:r>
            <a:endParaRPr lang="nl-BE" sz="40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8E7792-AC40-094C-B5E2-78DC37B4C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340" y="1181794"/>
            <a:ext cx="2324080" cy="41845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57EB53F8-4117-0140-8E81-059C5DA03FC1}"/>
              </a:ext>
            </a:extLst>
          </p:cNvPr>
          <p:cNvSpPr/>
          <p:nvPr/>
        </p:nvSpPr>
        <p:spPr>
          <a:xfrm>
            <a:off x="3433307" y="1779996"/>
            <a:ext cx="40815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kumimoji="0" lang="nl-BE" sz="88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nl-BE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endParaRPr kumimoji="0" lang="nl-BE" sz="8800" b="1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0A1F283-986C-7544-B2A4-9524742C95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3B0D24-B01F-410D-B1E9-A22B344FA00F}"/>
              </a:ext>
            </a:extLst>
          </p:cNvPr>
          <p:cNvSpPr txBox="1"/>
          <p:nvPr/>
        </p:nvSpPr>
        <p:spPr>
          <a:xfrm>
            <a:off x="2057400" y="5188226"/>
            <a:ext cx="6507440" cy="1152939"/>
          </a:xfrm>
          <a:prstGeom prst="rect">
            <a:avLst/>
          </a:prstGeom>
        </p:spPr>
        <p:txBody>
          <a:bodyPr vert="horz" wrap="square" lIns="72000" tIns="72000" rIns="72000" bIns="72000" rtlCol="0" anchor="t">
            <a:noAutofit/>
          </a:bodyPr>
          <a:lstStyle/>
          <a:p>
            <a:pPr algn="l"/>
            <a:endParaRPr lang="nl-BE" sz="3200" b="1" dirty="0">
              <a:solidFill>
                <a:srgbClr val="000000"/>
              </a:solidFill>
              <a:ea typeface="Verdana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C9494C0-3FF3-164D-9C27-4B490C10F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972" y="5384997"/>
            <a:ext cx="1752600" cy="9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0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3F47A1-2DC4-47F4-9F5F-EFD6F106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534" y="1719773"/>
            <a:ext cx="46549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nl-BE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Blended</a:t>
            </a:r>
            <a:r>
              <a:rPr lang="nl-BE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– </a:t>
            </a:r>
            <a:r>
              <a:rPr lang="nl-BE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webtool</a:t>
            </a:r>
            <a:r>
              <a:rPr lang="nl-BE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is geen </a:t>
            </a:r>
            <a:r>
              <a:rPr lang="nl-BE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stand-alone</a:t>
            </a:r>
            <a:endParaRPr lang="nl-NL" dirty="0" err="1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endParaRPr lang="nl-BE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nl-BE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Start To Can = webtool </a:t>
            </a:r>
            <a:endParaRPr lang="nl-NL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nl-BE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+ opleiding </a:t>
            </a:r>
            <a:endParaRPr lang="nl-NL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nl-BE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+ intervisie </a:t>
            </a:r>
            <a:endParaRPr lang="nl-NL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nl-BE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+ handleiding</a:t>
            </a:r>
            <a:endParaRPr lang="nl-NL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B3D6D6-7CCB-4F3F-95D1-C3FE74FCA870}"/>
              </a:ext>
            </a:extLst>
          </p:cNvPr>
          <p:cNvSpPr txBox="1"/>
          <p:nvPr/>
        </p:nvSpPr>
        <p:spPr>
          <a:xfrm>
            <a:off x="862166" y="731609"/>
            <a:ext cx="3953268" cy="5762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</a:rPr>
              <a:t>VOORAF</a:t>
            </a:r>
            <a:r>
              <a:rPr lang="nl-NL" sz="2800" dirty="0">
                <a:latin typeface="Verdana"/>
                <a:ea typeface="Verdana"/>
              </a:rPr>
              <a:t>​</a:t>
            </a:r>
            <a:endParaRPr lang="nl-NL" sz="2800" dirty="0"/>
          </a:p>
        </p:txBody>
      </p:sp>
      <p:pic>
        <p:nvPicPr>
          <p:cNvPr id="9" name="Tijdelijke aanduiding voor afbeelding 1" descr="Afbeelding met klok, gebouw, toren, buiten&#10;&#10;Automatisch gegenereerde beschrijving">
            <a:extLst>
              <a:ext uri="{FF2B5EF4-FFF2-40B4-BE49-F238E27FC236}">
                <a16:creationId xmlns:a16="http://schemas.microsoft.com/office/drawing/2014/main" id="{8679E954-0E1E-4501-ACFB-27DE0E7C632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" b="3"/>
          <a:stretch/>
        </p:blipFill>
        <p:spPr>
          <a:xfrm>
            <a:off x="865542" y="1719773"/>
            <a:ext cx="5314919" cy="416902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09A280A-B385-F546-B3FF-3B499D1D73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967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3F47A1-2DC4-47F4-9F5F-EFD6F106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032" y="1798204"/>
            <a:ext cx="5324901" cy="4351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De </a:t>
            </a:r>
            <a:r>
              <a:rPr lang="en-US" sz="2000" b="1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deskundigheid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van de coach is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een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belangrijke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factor in het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mentaal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welzijn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van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jongeren</a:t>
            </a:r>
            <a:endParaRPr lang="en-US" sz="20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Internationaal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onderzoek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toont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aan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dat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hetgeen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de coach/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leerkracht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 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doet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een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b="1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wezenlijk</a:t>
            </a:r>
            <a:r>
              <a:rPr lang="en-US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 </a:t>
            </a:r>
            <a:r>
              <a:rPr lang="en-US" sz="2000" b="1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verschil</a:t>
            </a:r>
            <a:r>
              <a:rPr lang="en-US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maakt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en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impact </a:t>
            </a:r>
            <a:r>
              <a:rPr lang="en-US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heeft</a:t>
            </a:r>
            <a:endParaRPr lang="en-US" sz="20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nl-BE" sz="2000" b="1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B3D6D6-7CCB-4F3F-95D1-C3FE74FCA870}"/>
              </a:ext>
            </a:extLst>
          </p:cNvPr>
          <p:cNvSpPr txBox="1"/>
          <p:nvPr/>
        </p:nvSpPr>
        <p:spPr>
          <a:xfrm>
            <a:off x="5205046" y="791023"/>
            <a:ext cx="6660875" cy="10071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</a:rPr>
              <a:t>Leerkracht/leerlingebegeleider/coach/GTB… doet ertoe!</a:t>
            </a:r>
            <a:endParaRPr lang="nl-NL" sz="2800" b="1" dirty="0">
              <a:solidFill>
                <a:srgbClr val="0072BC"/>
              </a:solidFill>
              <a:latin typeface="Verdana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BA591EE-5742-9046-86A3-3981AA64C6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Aftrap zesde editie Rode Neuzen Dag: leerlingen verdienen een sidekick |  DPG Media">
            <a:extLst>
              <a:ext uri="{FF2B5EF4-FFF2-40B4-BE49-F238E27FC236}">
                <a16:creationId xmlns:a16="http://schemas.microsoft.com/office/drawing/2014/main" id="{D3A69700-22E8-8B40-B536-30C2E7D2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4" y="326656"/>
            <a:ext cx="4766982" cy="62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9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219" y="365125"/>
            <a:ext cx="10995581" cy="857865"/>
          </a:xfrm>
        </p:spPr>
        <p:txBody>
          <a:bodyPr anchor="ctr">
            <a:normAutofit/>
          </a:bodyPr>
          <a:lstStyle/>
          <a:p>
            <a:r>
              <a:rPr lang="nl-BE" sz="32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SPREKERS VAN 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5"/>
          </p:nvPr>
        </p:nvSpPr>
        <p:spPr>
          <a:xfrm>
            <a:off x="542707" y="2306717"/>
            <a:ext cx="3394061" cy="5204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Clr>
                <a:srgbClr val="0072BC"/>
              </a:buClr>
              <a:defRPr/>
            </a:pPr>
            <a:r>
              <a:rPr lang="nl-BE" sz="20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GTB</a:t>
            </a:r>
            <a:r>
              <a:rPr lang="nl-BE" sz="20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Gespecialiseerd Team Bemiddeling </a:t>
            </a:r>
          </a:p>
          <a:p>
            <a:pPr marL="342900" indent="-342900">
              <a:lnSpc>
                <a:spcPct val="100000"/>
              </a:lnSpc>
              <a:buClr>
                <a:srgbClr val="0072BC"/>
              </a:buClr>
              <a:defRPr/>
            </a:pPr>
            <a:endParaRPr lang="nl-BE" sz="20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0072BC"/>
              </a:buClr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Transitietrajecten die opstarten tijdens de schoolfase</a:t>
            </a:r>
          </a:p>
          <a:p>
            <a:pPr marL="342900" indent="-342900">
              <a:lnSpc>
                <a:spcPct val="100000"/>
              </a:lnSpc>
              <a:buClr>
                <a:srgbClr val="0072BC"/>
              </a:buClr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Stafmedewerker Onderwijs en jongeren bij GTB – trekker Vlaamse werkgroep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3EABC07-FFFC-0648-A501-FD39045174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175EA88-83DA-9142-B292-C7AFC6BAF52B}"/>
              </a:ext>
            </a:extLst>
          </p:cNvPr>
          <p:cNvSpPr txBox="1"/>
          <p:nvPr/>
        </p:nvSpPr>
        <p:spPr>
          <a:xfrm>
            <a:off x="4546717" y="2327434"/>
            <a:ext cx="3394061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nl-BE" sz="20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Pulso Europe</a:t>
            </a:r>
            <a:r>
              <a:rPr lang="nl-BE" sz="20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spin-off KUL gespecialiseerd team psychosociaal welzijn</a:t>
            </a:r>
          </a:p>
          <a:p>
            <a:pPr>
              <a:defRPr/>
            </a:pPr>
            <a:endParaRPr lang="nl-BE" sz="20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72BC"/>
              </a:buClr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Verdana" panose="020B0604030504040204" pitchFamily="34" charset="0"/>
              </a:rPr>
              <a:t>Pionier in E-</a:t>
            </a:r>
            <a:r>
              <a:rPr lang="nl-BE" sz="2000" dirty="0" err="1">
                <a:solidFill>
                  <a:srgbClr val="0072BC"/>
                </a:solidFill>
                <a:latin typeface="Verdana"/>
                <a:ea typeface="Verdana"/>
                <a:cs typeface="Verdana" panose="020B0604030504040204" pitchFamily="34" charset="0"/>
              </a:rPr>
              <a:t>mental</a:t>
            </a: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Verdana" panose="020B0604030504040204" pitchFamily="34" charset="0"/>
              </a:rPr>
              <a:t> health tools </a:t>
            </a:r>
            <a:endParaRPr lang="nl-BE" sz="20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72BC"/>
              </a:buClr>
              <a:defRPr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Verdana" panose="020B0604030504040204" pitchFamily="34" charset="0"/>
              </a:rPr>
              <a:t>bv. www.studerenzonderblokkeren.be en www.ikvoelmegoedophetwerk.be</a:t>
            </a:r>
            <a:endParaRPr lang="nl-BE" sz="20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72BC"/>
              </a:buClr>
              <a:buFont typeface="Arial" panose="020B0604020202020204" pitchFamily="34" charset="0"/>
              <a:buChar char="•"/>
              <a:defRPr/>
            </a:pPr>
            <a:r>
              <a:rPr lang="nl-BE" sz="2000" dirty="0" err="1">
                <a:solidFill>
                  <a:srgbClr val="0072BC"/>
                </a:solidFill>
                <a:latin typeface="Verdana"/>
                <a:ea typeface="Verdana"/>
                <a:cs typeface="Verdana" panose="020B0604030504040204" pitchFamily="34" charset="0"/>
              </a:rPr>
              <a:t>Mede-oprichter</a:t>
            </a: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Verdana" panose="020B0604030504040204" pitchFamily="34" charset="0"/>
              </a:rPr>
              <a:t> “Kies kleur tegen pesten”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D926298-7203-554B-8713-3DF454BD8C1B}"/>
              </a:ext>
            </a:extLst>
          </p:cNvPr>
          <p:cNvSpPr txBox="1"/>
          <p:nvPr/>
        </p:nvSpPr>
        <p:spPr>
          <a:xfrm>
            <a:off x="8553852" y="2327311"/>
            <a:ext cx="3105737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2BC"/>
              </a:buClr>
              <a:defRPr/>
            </a:pPr>
            <a:r>
              <a:rPr lang="nl-BE" sz="20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College Leuven Limburg </a:t>
            </a:r>
            <a:r>
              <a:rPr lang="nl-BE" sz="20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(Associatie KULeuven)</a:t>
            </a:r>
            <a:endParaRPr lang="nl-NL"/>
          </a:p>
          <a:p>
            <a:pPr marL="342900" indent="-342900">
              <a:buClr>
                <a:srgbClr val="0072BC"/>
              </a:buClr>
              <a:buFont typeface="Arial" panose="020B0604020202020204" pitchFamily="34" charset="0"/>
              <a:buChar char="•"/>
              <a:defRPr/>
            </a:pPr>
            <a:endParaRPr lang="nl-BE" sz="20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72BC"/>
              </a:buClr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Voormalig Opleidingshoofd SRW Sociale Readaptatiewetenschappen</a:t>
            </a:r>
          </a:p>
          <a:p>
            <a:pPr marL="342900" indent="-342900">
              <a:buClr>
                <a:srgbClr val="0072BC"/>
              </a:buClr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Deskundige opvoeding, gedrag en communicatie - Boek “ Praten met ouders”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C62698E-0768-D14C-BC4C-2077D42CAAB6}"/>
              </a:ext>
            </a:extLst>
          </p:cNvPr>
          <p:cNvSpPr/>
          <p:nvPr/>
        </p:nvSpPr>
        <p:spPr>
          <a:xfrm>
            <a:off x="542707" y="1485900"/>
            <a:ext cx="3098564" cy="702129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582CE62-09F4-0149-9C0E-2ECFB86C2D6F}"/>
              </a:ext>
            </a:extLst>
          </p:cNvPr>
          <p:cNvSpPr/>
          <p:nvPr/>
        </p:nvSpPr>
        <p:spPr>
          <a:xfrm>
            <a:off x="4546717" y="1485899"/>
            <a:ext cx="3098564" cy="702129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90A3A80-6598-8940-A6AA-98A79658A091}"/>
              </a:ext>
            </a:extLst>
          </p:cNvPr>
          <p:cNvSpPr/>
          <p:nvPr/>
        </p:nvSpPr>
        <p:spPr>
          <a:xfrm>
            <a:off x="8550728" y="1457485"/>
            <a:ext cx="3098564" cy="702129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A062BD5-897C-2342-B27D-553E5E60E55B}"/>
              </a:ext>
            </a:extLst>
          </p:cNvPr>
          <p:cNvSpPr txBox="1"/>
          <p:nvPr/>
        </p:nvSpPr>
        <p:spPr>
          <a:xfrm>
            <a:off x="4762499" y="1409860"/>
            <a:ext cx="2882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HANNE </a:t>
            </a:r>
          </a:p>
          <a:p>
            <a:pPr algn="ctr">
              <a:defRPr/>
            </a:pPr>
            <a:r>
              <a:rPr lang="nl-B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LEBEGGE </a:t>
            </a:r>
          </a:p>
          <a:p>
            <a:pPr algn="ctr">
              <a:defRPr/>
            </a:pPr>
            <a:r>
              <a:rPr lang="nl-B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ANKE LUTS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36276D2-E684-2E46-9D65-055A81F83950}"/>
              </a:ext>
            </a:extLst>
          </p:cNvPr>
          <p:cNvSpPr txBox="1"/>
          <p:nvPr/>
        </p:nvSpPr>
        <p:spPr>
          <a:xfrm>
            <a:off x="8770022" y="1480142"/>
            <a:ext cx="266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MAURITS </a:t>
            </a:r>
          </a:p>
          <a:p>
            <a:pPr algn="ctr">
              <a:defRPr/>
            </a:pPr>
            <a:r>
              <a:rPr lang="nl-B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WYSMANS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3619525-E3D6-0C43-ABDC-2F9453EC6232}"/>
              </a:ext>
            </a:extLst>
          </p:cNvPr>
          <p:cNvSpPr txBox="1"/>
          <p:nvPr/>
        </p:nvSpPr>
        <p:spPr>
          <a:xfrm>
            <a:off x="758489" y="1480142"/>
            <a:ext cx="266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NELE </a:t>
            </a:r>
          </a:p>
          <a:p>
            <a:pPr algn="ctr">
              <a:defRPr/>
            </a:pPr>
            <a:r>
              <a:rPr lang="nl-B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HULSELMANS</a:t>
            </a:r>
          </a:p>
        </p:txBody>
      </p:sp>
    </p:spTree>
    <p:extLst>
      <p:ext uri="{BB962C8B-B14F-4D97-AF65-F5344CB8AC3E}">
        <p14:creationId xmlns:p14="http://schemas.microsoft.com/office/powerpoint/2010/main" val="5192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A2C4017-D749-2F45-BD10-619ABC644349}"/>
              </a:ext>
            </a:extLst>
          </p:cNvPr>
          <p:cNvSpPr/>
          <p:nvPr/>
        </p:nvSpPr>
        <p:spPr>
          <a:xfrm>
            <a:off x="325678" y="1326820"/>
            <a:ext cx="3446472" cy="2680862"/>
          </a:xfrm>
          <a:prstGeom prst="rect">
            <a:avLst/>
          </a:prstGeom>
          <a:solidFill>
            <a:srgbClr val="0072BC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Sessie 1:</a:t>
            </a:r>
            <a:r>
              <a:rPr kumimoji="0" lang="nl-BE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 </a:t>
            </a:r>
            <a:r>
              <a:rPr kumimoji="0" lang="nl-BE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Methodisch kader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Nieuwe Autoriteit en  Krachtgericht Coachen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54FD5D-4F65-3441-A0D4-A509D2A9D421}"/>
              </a:ext>
            </a:extLst>
          </p:cNvPr>
          <p:cNvSpPr txBox="1"/>
          <p:nvPr/>
        </p:nvSpPr>
        <p:spPr>
          <a:xfrm>
            <a:off x="325677" y="427755"/>
            <a:ext cx="11446979" cy="749692"/>
          </a:xfrm>
          <a:prstGeom prst="rect">
            <a:avLst/>
          </a:prstGeom>
          <a:solidFill>
            <a:srgbClr val="0072BC"/>
          </a:solidFill>
        </p:spPr>
        <p:txBody>
          <a:bodyPr vert="horz" wrap="square" lIns="72000" tIns="72000" rIns="72000" bIns="72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Een trainingsaanbod (4 sessies – 2 dagen)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1A5A8CC-600B-2240-876F-90E31F06A56A}"/>
              </a:ext>
            </a:extLst>
          </p:cNvPr>
          <p:cNvSpPr/>
          <p:nvPr/>
        </p:nvSpPr>
        <p:spPr>
          <a:xfrm>
            <a:off x="4389577" y="1326820"/>
            <a:ext cx="3293760" cy="5450851"/>
          </a:xfrm>
          <a:prstGeom prst="rect">
            <a:avLst/>
          </a:prstGeom>
          <a:solidFill>
            <a:srgbClr val="0072BC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Sessie 2: 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Praktijkgerichte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Trainingssessie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 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Coachende gespreksvoering met jongeren: hoe?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Hoe integreer ik de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de webtool? 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66ECEA9-D287-CC49-A93C-086832544E86}"/>
              </a:ext>
            </a:extLst>
          </p:cNvPr>
          <p:cNvSpPr/>
          <p:nvPr/>
        </p:nvSpPr>
        <p:spPr>
          <a:xfrm>
            <a:off x="8384832" y="1326820"/>
            <a:ext cx="3387824" cy="3913059"/>
          </a:xfrm>
          <a:prstGeom prst="rect">
            <a:avLst/>
          </a:prstGeom>
          <a:solidFill>
            <a:srgbClr val="0072BC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Sessie 4: Intervisie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Verdana"/>
              <a:cs typeface="Calibri" panose="020F0502020204030204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Inzetten op implementatie in de dagelijkse werking, vraag en antwoord aan de hand van casussen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2BC060-788B-E645-A033-F8673CA1E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703B8EDB-BD1E-4E93-B7BC-295A805B903C}"/>
              </a:ext>
            </a:extLst>
          </p:cNvPr>
          <p:cNvSpPr/>
          <p:nvPr/>
        </p:nvSpPr>
        <p:spPr>
          <a:xfrm>
            <a:off x="3806305" y="2451161"/>
            <a:ext cx="580030" cy="432179"/>
          </a:xfrm>
          <a:prstGeom prst="rightArrow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F08B8DF-E48C-4F6F-BBC7-EAB9F648F2D5}"/>
              </a:ext>
            </a:extLst>
          </p:cNvPr>
          <p:cNvSpPr/>
          <p:nvPr/>
        </p:nvSpPr>
        <p:spPr>
          <a:xfrm>
            <a:off x="7766867" y="2451161"/>
            <a:ext cx="580030" cy="432179"/>
          </a:xfrm>
          <a:prstGeom prst="rightArrow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6600AAC-D384-4648-8A97-8D811C04FF89}"/>
              </a:ext>
            </a:extLst>
          </p:cNvPr>
          <p:cNvSpPr txBox="1"/>
          <p:nvPr/>
        </p:nvSpPr>
        <p:spPr>
          <a:xfrm>
            <a:off x="1502229" y="5959929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 anchor="t">
            <a:noAutofit/>
          </a:bodyPr>
          <a:lstStyle/>
          <a:p>
            <a:pPr algn="l"/>
            <a:endParaRPr lang="nl-BE" dirty="0">
              <a:solidFill>
                <a:srgbClr val="000000"/>
              </a:solidFill>
              <a:ea typeface="Verdana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F7927E7-84FD-4545-8787-9D375CD9D585}"/>
              </a:ext>
            </a:extLst>
          </p:cNvPr>
          <p:cNvSpPr txBox="1"/>
          <p:nvPr/>
        </p:nvSpPr>
        <p:spPr>
          <a:xfrm>
            <a:off x="1703987" y="6332463"/>
            <a:ext cx="8817427" cy="507500"/>
          </a:xfrm>
          <a:prstGeom prst="rect">
            <a:avLst/>
          </a:prstGeom>
          <a:solidFill>
            <a:schemeClr val="bg1"/>
          </a:solidFill>
          <a:ln>
            <a:solidFill>
              <a:srgbClr val="0072BC"/>
            </a:solidFill>
          </a:ln>
        </p:spPr>
        <p:txBody>
          <a:bodyPr vert="horz" wrap="square" lIns="72000" tIns="72000" rIns="72000" bIns="72000" rtlCol="0" anchor="t">
            <a:noAutofit/>
          </a:bodyPr>
          <a:lstStyle/>
          <a:p>
            <a:pPr algn="ctr"/>
            <a:r>
              <a:rPr lang="nl-BE" sz="2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Sessie 3: Handleiding webtool: online</a:t>
            </a:r>
          </a:p>
        </p:txBody>
      </p:sp>
    </p:spTree>
    <p:extLst>
      <p:ext uri="{BB962C8B-B14F-4D97-AF65-F5344CB8AC3E}">
        <p14:creationId xmlns:p14="http://schemas.microsoft.com/office/powerpoint/2010/main" val="82647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>
          <a:xfrm>
            <a:off x="609600" y="217898"/>
            <a:ext cx="10652785" cy="129540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nl-BE" sz="2800" b="1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  <a:t>NIEUWE AUTORITEIT (NVR): </a:t>
            </a:r>
            <a:br>
              <a:rPr lang="nl-BE" sz="2800" b="1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</a:br>
            <a:r>
              <a:rPr lang="nl-BE" sz="2800" b="1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  <a:t>GEWELDLOOS VERZET EN ZELFCONTROLE</a:t>
            </a:r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9F421B1E-4904-4A57-AFDA-7DC601BC5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r="5970" b="2"/>
          <a:stretch/>
        </p:blipFill>
        <p:spPr bwMode="auto">
          <a:xfrm rot="21358221">
            <a:off x="8024057" y="1765294"/>
            <a:ext cx="3691803" cy="3249908"/>
          </a:xfrm>
          <a:prstGeom prst="rect">
            <a:avLst/>
          </a:prstGeom>
          <a:solidFill>
            <a:srgbClr val="FFFFFF"/>
          </a:solidFill>
          <a:ln w="88900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114300" dist="63500" dir="8100000" algn="tr" rotWithShape="0">
              <a:prstClr val="black">
                <a:alpha val="60000"/>
              </a:prstClr>
            </a:outerShdw>
          </a:effectLst>
        </p:spPr>
      </p:pic>
      <p:sp>
        <p:nvSpPr>
          <p:cNvPr id="63490" name="Tijdelijke aanduiding voor inhoud 2"/>
          <p:cNvSpPr>
            <a:spLocks noGrp="1"/>
          </p:cNvSpPr>
          <p:nvPr>
            <p:ph idx="15"/>
          </p:nvPr>
        </p:nvSpPr>
        <p:spPr>
          <a:xfrm>
            <a:off x="609600" y="1580408"/>
            <a:ext cx="7518400" cy="5070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Clr>
                <a:srgbClr val="0072BC"/>
              </a:buClr>
              <a:buFont typeface="Wingdings" panose="020B0604020202020204" pitchFamily="34" charset="0"/>
              <a:buChar char="§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Vastberadenheid en escalatie-vermijdend</a:t>
            </a:r>
            <a:endParaRPr lang="nl-NL" dirty="0"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Clr>
                <a:srgbClr val="0072BC"/>
              </a:buClr>
              <a:buFont typeface="Wingdings" panose="020B0604020202020204" pitchFamily="34" charset="0"/>
              <a:buChar char="§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Zelfcontrole ipv controleren</a:t>
            </a:r>
          </a:p>
          <a:p>
            <a:pPr marL="342900" indent="-342900">
              <a:lnSpc>
                <a:spcPct val="150000"/>
              </a:lnSpc>
              <a:buClr>
                <a:srgbClr val="0072BC"/>
              </a:buClr>
              <a:buFont typeface="Wingdings" panose="020B0604020202020204" pitchFamily="34" charset="0"/>
              <a:buChar char="§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Het ijzer smeden wanneer het koud is</a:t>
            </a:r>
          </a:p>
          <a:p>
            <a:pPr marL="342900" indent="-342900">
              <a:lnSpc>
                <a:spcPct val="150000"/>
              </a:lnSpc>
              <a:buClr>
                <a:srgbClr val="0072BC"/>
              </a:buClr>
              <a:buFont typeface="Wingdings" panose="020B0604020202020204" pitchFamily="34" charset="0"/>
              <a:buChar char="§"/>
            </a:pPr>
            <a:r>
              <a:rPr lang="nl-NL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Supervisie en monitoring</a:t>
            </a:r>
          </a:p>
          <a:p>
            <a:pPr marL="342900" indent="-342900">
              <a:lnSpc>
                <a:spcPct val="150000"/>
              </a:lnSpc>
              <a:buClr>
                <a:srgbClr val="0072BC"/>
              </a:buClr>
              <a:buFont typeface="Wingdings" panose="020B0604020202020204" pitchFamily="34" charset="0"/>
              <a:buChar char="§"/>
            </a:pPr>
            <a:r>
              <a:rPr lang="nl-NL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Aanwezigheid </a:t>
            </a:r>
            <a:r>
              <a:rPr lang="nl-NL" sz="2000" dirty="0" err="1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ipv</a:t>
            </a:r>
            <a:r>
              <a:rPr lang="nl-NL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afstand of onvoorwaardelijk vertrouwen</a:t>
            </a:r>
          </a:p>
          <a:p>
            <a:pPr marL="342900" indent="-342900">
              <a:lnSpc>
                <a:spcPct val="150000"/>
              </a:lnSpc>
              <a:buClr>
                <a:srgbClr val="0072BC"/>
              </a:buClr>
              <a:buFont typeface="Wingdings" panose="020B0604020202020204" pitchFamily="34" charset="0"/>
              <a:buChar char="§"/>
            </a:pPr>
            <a:r>
              <a:rPr lang="nl-NL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Verschillende niveaus van waakzame zorg (netwerk –support) </a:t>
            </a:r>
          </a:p>
          <a:p>
            <a:pPr marL="342900" indent="-342900">
              <a:lnSpc>
                <a:spcPct val="150000"/>
              </a:lnSpc>
              <a:buClr>
                <a:srgbClr val="0072BC"/>
              </a:buClr>
              <a:buFont typeface="Wingdings" panose="020B0604020202020204" pitchFamily="34" charset="0"/>
              <a:buChar char="§"/>
            </a:pPr>
            <a:r>
              <a:rPr lang="nl-NL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Privacy is niet heilig, vertrouwen is niet blind</a:t>
            </a:r>
          </a:p>
          <a:p>
            <a:pPr marL="342900" lvl="1">
              <a:lnSpc>
                <a:spcPct val="150000"/>
              </a:lnSpc>
              <a:buClr>
                <a:srgbClr val="0072BC"/>
              </a:buClr>
            </a:pPr>
            <a:endParaRPr lang="nl-BE" dirty="0">
              <a:solidFill>
                <a:schemeClr val="accent5">
                  <a:lumMod val="50000"/>
                </a:schemeClr>
              </a:solidFill>
              <a:cs typeface="Calibri" panose="020F0502020204030204"/>
            </a:endParaRPr>
          </a:p>
          <a:p>
            <a:pPr>
              <a:buClr>
                <a:srgbClr val="0072BC"/>
              </a:buClr>
            </a:pPr>
            <a:endParaRPr lang="nl-BE" sz="20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8A0F693-FF88-AB4E-928B-E694AAC20A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/>
          <p:cNvPicPr>
            <a:picLocks noGrp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4" t="60733" r="41244" b="3967"/>
          <a:stretch>
            <a:fillRect/>
          </a:stretch>
        </p:blipFill>
        <p:spPr>
          <a:xfrm rot="21322937">
            <a:off x="1003139" y="1078091"/>
            <a:ext cx="4315480" cy="476536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315753">
            <a:off x="5379303" y="656665"/>
            <a:ext cx="6670377" cy="2730145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Paradigma</a:t>
            </a:r>
            <a: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-shift in </a:t>
            </a:r>
            <a:r>
              <a:rPr lang="en-US" dirty="0" err="1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begeleiding</a:t>
            </a:r>
            <a: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dirty="0" err="1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jongeren</a:t>
            </a:r>
            <a: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b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en-US" dirty="0" err="1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naar</a:t>
            </a:r>
            <a: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systeem</a:t>
            </a:r>
            <a:r>
              <a:rPr lang="en-US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2BC"/>
                </a:solidFill>
              </a:rPr>
              <a:t>(</a:t>
            </a:r>
            <a:r>
              <a:rPr lang="en-US" sz="2400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Meninas (The Maids of Honor) door Diego Velázquez- 1656)</a:t>
            </a:r>
            <a:endParaRPr lang="en-US" sz="2400" dirty="0">
              <a:solidFill>
                <a:srgbClr val="0072B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7E019A-8D13-0743-BE82-8D672F2252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4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_velasquez[1]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87" y="0"/>
            <a:ext cx="90302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afbeelding_velasquez[1]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4" t="60733" r="41244" b="3967"/>
          <a:stretch/>
        </p:blipFill>
        <p:spPr bwMode="auto">
          <a:xfrm>
            <a:off x="4810476" y="4205767"/>
            <a:ext cx="1601339" cy="203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7F099FF-634F-8D44-8BD7-D761A3B51B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6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4A49D4C-9AA7-F940-9653-43117817DD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1F3E9B2-EA87-F140-B644-9945DB11F6DC}"/>
              </a:ext>
            </a:extLst>
          </p:cNvPr>
          <p:cNvSpPr txBox="1">
            <a:spLocks/>
          </p:cNvSpPr>
          <p:nvPr/>
        </p:nvSpPr>
        <p:spPr>
          <a:xfrm>
            <a:off x="259307" y="306845"/>
            <a:ext cx="8638507" cy="18287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78AA3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8AA38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8AA38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8AA38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8AA38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7F6D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7F6D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7F6D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7F6D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METHODE: KRACHTGERICHT COACHEN </a:t>
            </a:r>
          </a:p>
        </p:txBody>
      </p:sp>
      <p:pic>
        <p:nvPicPr>
          <p:cNvPr id="4" name="Picture 2" descr="http://www.medicalnewstoday.com/content/images/articles/283/283444/violinist-with-down-syndrome.jpg">
            <a:hlinkClick r:id="rId2"/>
            <a:extLst>
              <a:ext uri="{FF2B5EF4-FFF2-40B4-BE49-F238E27FC236}">
                <a16:creationId xmlns:a16="http://schemas.microsoft.com/office/drawing/2014/main" id="{06061721-7159-124D-AFA0-13EAB3D0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850" y="1673653"/>
            <a:ext cx="5920299" cy="39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83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B4CD4-0B7F-4D3D-89C1-88650C60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21" y="826664"/>
            <a:ext cx="11660279" cy="730250"/>
          </a:xfrm>
          <a:noFill/>
          <a:ln>
            <a:noFill/>
          </a:ln>
        </p:spPr>
        <p:txBody>
          <a:bodyPr vert="horz" lIns="45720" tIns="22860" rIns="45720" bIns="22860" rtlCol="0" anchor="t">
            <a:no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COACHING VERTREKT VAN …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5942AB-8DE7-4B89-859E-86CD3964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62" y="1556914"/>
            <a:ext cx="7222183" cy="4335351"/>
          </a:xfrm>
        </p:spPr>
        <p:txBody>
          <a:bodyPr vert="horz" lIns="45720" tIns="22860" rIns="45720" bIns="22860" rtlCol="0" anchor="t"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072BC"/>
                </a:solidFill>
              </a:rPr>
              <a:t>“The able not the disable “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072BC"/>
                </a:solidFill>
              </a:rPr>
              <a:t>Jongeren zien als deel van een systeem- netwerk  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072BC"/>
                </a:solidFill>
              </a:rPr>
              <a:t>De rechten en de stem van de jongere 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072BC"/>
                </a:solidFill>
              </a:rPr>
              <a:t>Geënt op het schoolsysteem/schoolcultuur en schoolklimaat ( widescreen )  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596B146-CBCC-4842-AA54-3A08C7447EE6}"/>
              </a:ext>
            </a:extLst>
          </p:cNvPr>
          <p:cNvSpPr txBox="1"/>
          <p:nvPr/>
        </p:nvSpPr>
        <p:spPr>
          <a:xfrm>
            <a:off x="894735" y="5892839"/>
            <a:ext cx="10704235" cy="655977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72000" rIns="72000" bIns="7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is niet omdat het pad ernaartoe nog onzichtbaar is, dat het onmogelijk is om het eindpunt te bereiken”.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61BFC6-32CF-4C03-9E6C-4C98DF9540A0}"/>
              </a:ext>
            </a:extLst>
          </p:cNvPr>
          <p:cNvSpPr txBox="1"/>
          <p:nvPr/>
        </p:nvSpPr>
        <p:spPr>
          <a:xfrm>
            <a:off x="2290916" y="5397910"/>
            <a:ext cx="5053781" cy="993058"/>
          </a:xfrm>
          <a:prstGeom prst="rect">
            <a:avLst/>
          </a:prstGeom>
        </p:spPr>
        <p:txBody>
          <a:bodyPr vert="horz" wrap="square" lIns="72000" tIns="72000" rIns="72000" bIns="7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Verdana"/>
              <a:cs typeface="+mn-cs"/>
            </a:endParaRPr>
          </a:p>
        </p:txBody>
      </p:sp>
      <p:pic>
        <p:nvPicPr>
          <p:cNvPr id="6" name="Tijdelijke aanduiding voor afbeelding 1">
            <a:extLst>
              <a:ext uri="{FF2B5EF4-FFF2-40B4-BE49-F238E27FC236}">
                <a16:creationId xmlns:a16="http://schemas.microsoft.com/office/drawing/2014/main" id="{D955E28F-B566-49F9-9FD2-75039F047B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21445">
            <a:off x="7595341" y="1018920"/>
            <a:ext cx="4392814" cy="396441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2930108-CDCB-7D4A-836A-73AEBD2EEB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20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891" y="842639"/>
            <a:ext cx="9986371" cy="886770"/>
          </a:xfrm>
        </p:spPr>
        <p:txBody>
          <a:bodyPr>
            <a:norm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  <a:t>OUDE DENKEN: PROBLEM ORIENTED PARADIGM</a:t>
            </a:r>
            <a:br>
              <a:rPr lang="nl-BE" sz="2800" b="1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</a:br>
            <a:endParaRPr lang="nl-BE" sz="2800" b="1" dirty="0">
              <a:solidFill>
                <a:srgbClr val="0072BC"/>
              </a:solidFill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253947" y="1848678"/>
          <a:ext cx="7474227" cy="479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05D4B-7779-46CA-9F34-AD15D64EF2D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ijdelijke aanduiding voor afbeelding 1">
            <a:extLst>
              <a:ext uri="{FF2B5EF4-FFF2-40B4-BE49-F238E27FC236}">
                <a16:creationId xmlns:a16="http://schemas.microsoft.com/office/drawing/2014/main" id="{0D982E98-72EB-402B-8252-1A3B8A314EB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891" y="1729409"/>
            <a:ext cx="3986448" cy="490993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83E592F-2F4A-D441-B376-523E0CF12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96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231" y="510986"/>
            <a:ext cx="10515600" cy="1325563"/>
          </a:xfrm>
        </p:spPr>
        <p:txBody>
          <a:bodyPr>
            <a:norm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  <a:t>NIEUWE DENKEN: WE CREATE OUR OWN REALITY  </a:t>
            </a:r>
            <a:br>
              <a:rPr lang="nl-BE" sz="2800" b="1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</a:br>
            <a:r>
              <a:rPr lang="nl-BE" sz="2000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  <a:t>(Abraham Hicks)</a:t>
            </a:r>
            <a:r>
              <a:rPr lang="nl-BE" sz="2000" dirty="0">
                <a:solidFill>
                  <a:srgbClr val="002060"/>
                </a:solidFill>
                <a:latin typeface="Arial Narrow"/>
              </a:rPr>
              <a:t> </a:t>
            </a:r>
            <a:endParaRPr lang="nl-BE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794216"/>
              </p:ext>
            </p:extLst>
          </p:nvPr>
        </p:nvGraphicFramePr>
        <p:xfrm>
          <a:off x="3864244" y="1797803"/>
          <a:ext cx="6639781" cy="465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05D4B-7779-46CA-9F34-AD15D64EF2D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47" y="5117761"/>
            <a:ext cx="1929824" cy="13322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69" y="3673098"/>
            <a:ext cx="1981180" cy="13676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46" y="2107769"/>
            <a:ext cx="1992135" cy="137524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24E1D15-A5B2-8C4B-94BE-777DCA0BF8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234EEE-E4F4-774A-BFF9-A1A2D9BB6B83}"/>
              </a:ext>
            </a:extLst>
          </p:cNvPr>
          <p:cNvSpPr txBox="1"/>
          <p:nvPr/>
        </p:nvSpPr>
        <p:spPr>
          <a:xfrm>
            <a:off x="5169877" y="1559169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 anchor="t">
            <a:noAutofit/>
          </a:bodyPr>
          <a:lstStyle/>
          <a:p>
            <a:pPr algn="l"/>
            <a:endParaRPr lang="nl-BE" dirty="0">
              <a:solidFill>
                <a:srgbClr val="000000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68135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4A49D4C-9AA7-F940-9653-43117817DD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3" name="Tijdelijke aanduiding voor inhoud 3">
            <a:extLst>
              <a:ext uri="{FF2B5EF4-FFF2-40B4-BE49-F238E27FC236}">
                <a16:creationId xmlns:a16="http://schemas.microsoft.com/office/drawing/2014/main" id="{FCF06C8E-1E77-FA47-8F6A-8D5FC6E9F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667600"/>
              </p:ext>
            </p:extLst>
          </p:nvPr>
        </p:nvGraphicFramePr>
        <p:xfrm>
          <a:off x="5122115" y="1128012"/>
          <a:ext cx="6112088" cy="501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9605CC4B-549D-F14C-9DAC-D5B0ED67DF1B}"/>
              </a:ext>
            </a:extLst>
          </p:cNvPr>
          <p:cNvSpPr txBox="1">
            <a:spLocks/>
          </p:cNvSpPr>
          <p:nvPr/>
        </p:nvSpPr>
        <p:spPr>
          <a:xfrm>
            <a:off x="957797" y="2113020"/>
            <a:ext cx="4164318" cy="340119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36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BASED EVIDENCE: </a:t>
            </a:r>
            <a:endParaRPr lang="nl-NL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0072BC"/>
                </a:solidFill>
                <a:latin typeface="Verdana"/>
                <a:ea typeface="+mn-ea"/>
                <a:cs typeface="+mn-cs"/>
              </a:rPr>
              <a:t>bepalende ingrediënten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nl-NL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2972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FFE8B9D-EBE2-9443-B98C-B289B860F692}"/>
              </a:ext>
            </a:extLst>
          </p:cNvPr>
          <p:cNvSpPr/>
          <p:nvPr/>
        </p:nvSpPr>
        <p:spPr>
          <a:xfrm>
            <a:off x="-244929" y="-424543"/>
            <a:ext cx="5470072" cy="7478485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341AC7A-A893-4A41-AFEE-B382D15023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E8EC15D-220F-9445-A8DE-7E055434CED0}"/>
              </a:ext>
            </a:extLst>
          </p:cNvPr>
          <p:cNvSpPr txBox="1">
            <a:spLocks/>
          </p:cNvSpPr>
          <p:nvPr/>
        </p:nvSpPr>
        <p:spPr>
          <a:xfrm>
            <a:off x="5399314" y="631039"/>
            <a:ext cx="6373586" cy="6226961"/>
          </a:xfrm>
          <a:prstGeom prst="rect">
            <a:avLst/>
          </a:prstGeom>
        </p:spPr>
        <p:txBody>
          <a:bodyPr lIns="91440" tIns="45720" rIns="91440" bIns="4572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l-BE" sz="38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TOEGANG TOT DE WEBTOOL</a:t>
            </a:r>
          </a:p>
          <a:p>
            <a:pPr lvl="1">
              <a:lnSpc>
                <a:spcPct val="120000"/>
              </a:lnSpc>
            </a:pPr>
            <a:r>
              <a:rPr lang="nl-BE" sz="38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GRATIS toegang tot het coachingsportaal voor deelnemers webinar tot 13 maart 2022 (verlenging mogelijk mits inschrijving zie onder)</a:t>
            </a:r>
          </a:p>
          <a:p>
            <a:pPr lvl="1">
              <a:lnSpc>
                <a:spcPct val="120000"/>
              </a:lnSpc>
            </a:pPr>
            <a:r>
              <a:rPr lang="nl-BE" sz="38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Uitnodiging tot uitproberen, zelf te leren kennen en collega’s te inspireren en jongeren uit te nodigen</a:t>
            </a:r>
          </a:p>
          <a:p>
            <a:pPr marL="4572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l-BE" sz="38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l-BE" sz="38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INSCHRIJVEN OPLEIDING </a:t>
            </a:r>
          </a:p>
          <a:p>
            <a:pPr lvl="1">
              <a:lnSpc>
                <a:spcPct val="120000"/>
              </a:lnSpc>
            </a:pPr>
            <a:r>
              <a:rPr lang="nl-BE" sz="38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Morgen ontvang je het inschrijfformulier per mail</a:t>
            </a:r>
          </a:p>
          <a:p>
            <a:pPr lvl="1">
              <a:lnSpc>
                <a:spcPct val="120000"/>
              </a:lnSpc>
            </a:pPr>
            <a:r>
              <a:rPr lang="nl-BE" sz="38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jaar onbeperkt gebruik van de tool + verdiepende opleiding: inschrijvingen tot 01/07/2022 kostprijs 250€  </a:t>
            </a:r>
          </a:p>
          <a:p>
            <a:pPr lvl="1">
              <a:lnSpc>
                <a:spcPct val="120000"/>
              </a:lnSpc>
            </a:pPr>
            <a:r>
              <a:rPr lang="nl-BE" sz="38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Jaarlijkse refreshment + intervisiemoment: richtprijs 150€</a:t>
            </a:r>
          </a:p>
          <a:p>
            <a:pPr lvl="1">
              <a:lnSpc>
                <a:spcPct val="120000"/>
              </a:lnSpc>
            </a:pPr>
            <a:r>
              <a:rPr lang="nl-BE" sz="38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Wens je met het ganse team in te schrijven? Contacteer ons voor een aanbod op maat.</a:t>
            </a:r>
          </a:p>
          <a:p>
            <a:pPr lvl="1"/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7F25199-8D16-444E-A772-AD59EC53F342}"/>
              </a:ext>
            </a:extLst>
          </p:cNvPr>
          <p:cNvSpPr txBox="1">
            <a:spLocks/>
          </p:cNvSpPr>
          <p:nvPr/>
        </p:nvSpPr>
        <p:spPr>
          <a:xfrm>
            <a:off x="957942" y="2766218"/>
            <a:ext cx="306432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WAT NU…</a:t>
            </a:r>
          </a:p>
        </p:txBody>
      </p:sp>
    </p:spTree>
    <p:extLst>
      <p:ext uri="{BB962C8B-B14F-4D97-AF65-F5344CB8AC3E}">
        <p14:creationId xmlns:p14="http://schemas.microsoft.com/office/powerpoint/2010/main" val="135386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18E48EE-DA13-024F-BD55-F7955D2341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2B2D120-F0E0-4544-BC73-7DBB9CF6CEE3}"/>
              </a:ext>
            </a:extLst>
          </p:cNvPr>
          <p:cNvSpPr txBox="1"/>
          <p:nvPr/>
        </p:nvSpPr>
        <p:spPr>
          <a:xfrm>
            <a:off x="977900" y="2502406"/>
            <a:ext cx="4358886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Inhoud</a:t>
            </a:r>
            <a:endParaRPr lang="nl-BE" sz="8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1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341AC7A-A893-4A41-AFEE-B382D15023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79F988-6551-5048-8F26-D56DBDF05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70" y="1887303"/>
            <a:ext cx="3683000" cy="36830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27E77BF-668A-7840-90FC-FF70EA2877CA}"/>
              </a:ext>
            </a:extLst>
          </p:cNvPr>
          <p:cNvSpPr txBox="1">
            <a:spLocks/>
          </p:cNvSpPr>
          <p:nvPr/>
        </p:nvSpPr>
        <p:spPr>
          <a:xfrm>
            <a:off x="6158863" y="1656895"/>
            <a:ext cx="5405643" cy="47682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Twee dagen Leuven: </a:t>
            </a:r>
          </a:p>
          <a:p>
            <a:pPr marL="914400" lvl="2" indent="-457200">
              <a:lnSpc>
                <a:spcPct val="150000"/>
              </a:lnSpc>
              <a:spcBef>
                <a:spcPts val="1000"/>
              </a:spcBef>
              <a:buFont typeface="Wingdings,Sans-Serif" pitchFamily="2" charset="2"/>
              <a:buChar char="§"/>
            </a:pPr>
            <a:r>
              <a:rPr lang="nl-NL" sz="16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25-1-2022 en</a:t>
            </a:r>
          </a:p>
          <a:p>
            <a:pPr marL="914400" lvl="2" indent="-457200">
              <a:lnSpc>
                <a:spcPct val="150000"/>
              </a:lnSpc>
              <a:spcBef>
                <a:spcPts val="1000"/>
              </a:spcBef>
              <a:buFont typeface="Wingdings,Sans-Serif" pitchFamily="2" charset="2"/>
              <a:buChar char="§"/>
            </a:pPr>
            <a:r>
              <a:rPr lang="nl-NL" sz="16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1-2-2022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Twee dagen Gent : </a:t>
            </a:r>
          </a:p>
          <a:p>
            <a:pPr marL="914400" lvl="2" indent="-457200">
              <a:lnSpc>
                <a:spcPct val="150000"/>
              </a:lnSpc>
              <a:spcBef>
                <a:spcPts val="1000"/>
              </a:spcBef>
              <a:buFont typeface="Wingdings,Sans-Serif" pitchFamily="2" charset="2"/>
              <a:buChar char="§"/>
            </a:pPr>
            <a:r>
              <a:rPr lang="nl-NL" sz="16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27-1-22 en</a:t>
            </a:r>
          </a:p>
          <a:p>
            <a:pPr marL="914400" lvl="2" indent="-457200">
              <a:lnSpc>
                <a:spcPct val="150000"/>
              </a:lnSpc>
              <a:spcBef>
                <a:spcPts val="1000"/>
              </a:spcBef>
              <a:buFont typeface="Wingdings,Sans-Serif" pitchFamily="2" charset="2"/>
              <a:buChar char="§"/>
            </a:pPr>
            <a:r>
              <a:rPr lang="nl-NL" sz="16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3-2-2022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494BDE9-5BDF-C842-ACE9-1C07D38A0D03}"/>
              </a:ext>
            </a:extLst>
          </p:cNvPr>
          <p:cNvSpPr txBox="1">
            <a:spLocks/>
          </p:cNvSpPr>
          <p:nvPr/>
        </p:nvSpPr>
        <p:spPr>
          <a:xfrm>
            <a:off x="838200" y="104991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 EVEN HEEL PRAKTISCH… </a:t>
            </a:r>
            <a:br>
              <a:rPr lang="nl-BE" sz="3200" b="1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3200" b="1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3AC13B-10A3-2F40-B545-E6EBE0492190}"/>
              </a:ext>
            </a:extLst>
          </p:cNvPr>
          <p:cNvSpPr txBox="1"/>
          <p:nvPr/>
        </p:nvSpPr>
        <p:spPr>
          <a:xfrm>
            <a:off x="1713725" y="5623423"/>
            <a:ext cx="3817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72BC"/>
                </a:solidFill>
                <a:latin typeface="Segoe UI" panose="020B0502040204020203" pitchFamily="34" charset="0"/>
              </a:rPr>
              <a:t>Scan de QR-code om in te schrijven.</a:t>
            </a:r>
            <a:endParaRPr lang="nl-BE" sz="1800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45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341AC7A-A893-4A41-AFEE-B382D15023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AFE90B6-5C4F-3B46-A6C8-3EEE41F7F466}"/>
              </a:ext>
            </a:extLst>
          </p:cNvPr>
          <p:cNvSpPr txBox="1">
            <a:spLocks/>
          </p:cNvSpPr>
          <p:nvPr/>
        </p:nvSpPr>
        <p:spPr>
          <a:xfrm>
            <a:off x="1227944" y="608988"/>
            <a:ext cx="10515600" cy="56279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Het ganse STC-pakket omvat:</a:t>
            </a:r>
          </a:p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De STC-</a:t>
            </a:r>
            <a:r>
              <a:rPr lang="nl-BE" sz="2000" b="1" dirty="0" err="1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webtool</a:t>
            </a:r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 en het trainingspakket</a:t>
            </a:r>
          </a:p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Handboek</a:t>
            </a:r>
            <a:endParaRPr lang="nl-BE" sz="2000" dirty="0">
              <a:cs typeface="Calibri"/>
            </a:endParaRPr>
          </a:p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Technische handleiding</a:t>
            </a:r>
          </a:p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Beleidsaanbevelingen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  <a:sym typeface="Wingdings" panose="05000000000000000000" pitchFamily="2" charset="2"/>
              </a:rPr>
              <a:t>→</a:t>
            </a:r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Terug te vinden op www.starttocan.com</a:t>
            </a:r>
            <a:endParaRPr lang="nl-BE" sz="2000" dirty="0">
              <a:solidFill>
                <a:srgbClr val="0072BC"/>
              </a:solidFill>
              <a:latin typeface="Verdana"/>
              <a:ea typeface="Verdana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Support:</a:t>
            </a:r>
            <a:endParaRPr lang="nl-BE" dirty="0">
              <a:solidFill>
                <a:srgbClr val="000000"/>
              </a:solidFill>
              <a:latin typeface="Calibri" panose="020F0502020204030204"/>
              <a:ea typeface="Verdana"/>
              <a:cs typeface="+mn-lt"/>
            </a:endParaRPr>
          </a:p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Technische vragen: support@pulso-europe.eu</a:t>
            </a:r>
          </a:p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Inhoudelijke vragen: maurits.wysmans@ucll.be en nele.hulselmans@gtb.be</a:t>
            </a:r>
            <a:endParaRPr lang="nl-BE" dirty="0"/>
          </a:p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endParaRPr lang="nl-BE" sz="2000" dirty="0">
              <a:solidFill>
                <a:srgbClr val="0072BC"/>
              </a:solidFill>
              <a:latin typeface="Verdana"/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94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341AC7A-A893-4A41-AFEE-B382D15023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AFE90B6-5C4F-3B46-A6C8-3EEE41F7F466}"/>
              </a:ext>
            </a:extLst>
          </p:cNvPr>
          <p:cNvSpPr txBox="1">
            <a:spLocks/>
          </p:cNvSpPr>
          <p:nvPr/>
        </p:nvSpPr>
        <p:spPr>
          <a:xfrm>
            <a:off x="1075544" y="-432412"/>
            <a:ext cx="10515600" cy="56279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nl-BE" sz="3200" b="1" dirty="0">
              <a:solidFill>
                <a:srgbClr val="0072BC"/>
              </a:solidFill>
              <a:latin typeface="Verdana"/>
              <a:ea typeface="Verdana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BE" sz="3200" b="1" dirty="0">
              <a:solidFill>
                <a:srgbClr val="0072BC"/>
              </a:solidFill>
              <a:latin typeface="Verdana"/>
              <a:ea typeface="Verdana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JULLIE TOEGANG TOT HET COACHINGSPORTAAL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Inloggen op </a:t>
            </a:r>
            <a:r>
              <a:rPr lang="nl-BE" sz="2000" u="sng" dirty="0">
                <a:hlinkClick r:id="rId3"/>
              </a:rPr>
              <a:t>https://starttocan.com/hulpverlener/</a:t>
            </a:r>
            <a:r>
              <a:rPr lang="sv-S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 via “Forgot your password?”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Dan reset je je wachtwoord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Voeg jongeren of collega’s zelf toe via de stappen </a:t>
            </a:r>
            <a:r>
              <a:rPr lang="en-US" sz="2000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"Programs - Healthcare - sent an invitation"</a:t>
            </a:r>
            <a:endParaRPr lang="nl-BE" sz="2000" dirty="0">
              <a:solidFill>
                <a:srgbClr val="0072BC"/>
              </a:solidFill>
              <a:latin typeface="Verdana"/>
              <a:ea typeface="Verdana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BE" sz="3200" b="1" dirty="0">
              <a:solidFill>
                <a:srgbClr val="0072BC"/>
              </a:solidFill>
              <a:latin typeface="Verdana"/>
              <a:ea typeface="Verdana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nl-BE" sz="2000" dirty="0">
              <a:solidFill>
                <a:srgbClr val="0072BC"/>
              </a:solidFill>
              <a:latin typeface="Verdana"/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456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F87DD-6404-4B4F-A3E1-4BAE1566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Opleiding N.A.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8CC48A-3EE0-4076-921F-E864A2B4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Sessie 1 : Methodisch kader </a:t>
            </a:r>
          </a:p>
          <a:p>
            <a:r>
              <a:rPr lang="nl-BE" dirty="0"/>
              <a:t>Sessie 2 : Training </a:t>
            </a:r>
          </a:p>
          <a:p>
            <a:r>
              <a:rPr lang="nl-BE" dirty="0"/>
              <a:t>Fase 3 : Intervisie </a:t>
            </a:r>
          </a:p>
          <a:p>
            <a:r>
              <a:rPr lang="nl-BE" dirty="0"/>
              <a:t>Mogelijkheid tot terugkomsessie </a:t>
            </a:r>
          </a:p>
        </p:txBody>
      </p:sp>
      <p:pic>
        <p:nvPicPr>
          <p:cNvPr id="4" name="Marcador de contenido 4" descr="Niño apilando piedras en una playa">
            <a:extLst>
              <a:ext uri="{FF2B5EF4-FFF2-40B4-BE49-F238E27FC236}">
                <a16:creationId xmlns:a16="http://schemas.microsoft.com/office/drawing/2014/main" id="{3449486D-4A0C-4C90-9924-CE9BD46CA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-1568341" y="-57691"/>
            <a:ext cx="16500804" cy="928170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DC2C8D8-745F-40F0-8AAE-533CD81E6B19}"/>
              </a:ext>
            </a:extLst>
          </p:cNvPr>
          <p:cNvSpPr/>
          <p:nvPr/>
        </p:nvSpPr>
        <p:spPr>
          <a:xfrm>
            <a:off x="168965" y="2828835"/>
            <a:ext cx="10146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360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endParaRPr lang="nl-BE" sz="360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endParaRPr lang="nl-BE" sz="3600" dirty="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91D8D64-588F-4C05-BBDB-8BE96FFBD717}"/>
              </a:ext>
            </a:extLst>
          </p:cNvPr>
          <p:cNvSpPr txBox="1"/>
          <p:nvPr/>
        </p:nvSpPr>
        <p:spPr>
          <a:xfrm>
            <a:off x="6655154" y="2828835"/>
            <a:ext cx="5397375" cy="1615857"/>
          </a:xfrm>
          <a:prstGeom prst="rect">
            <a:avLst/>
          </a:prstGeom>
        </p:spPr>
        <p:txBody>
          <a:bodyPr vert="horz" wrap="square" lIns="72000" tIns="72000" rIns="72000" bIns="72000" rtlCol="0" anchor="t">
            <a:noAutofit/>
          </a:bodyPr>
          <a:lstStyle/>
          <a:p>
            <a:pPr algn="l"/>
            <a:r>
              <a:rPr lang="nl-BE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674720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dankt overzicht - Voor Positiviteit">
            <a:extLst>
              <a:ext uri="{FF2B5EF4-FFF2-40B4-BE49-F238E27FC236}">
                <a16:creationId xmlns:a16="http://schemas.microsoft.com/office/drawing/2014/main" id="{BC9830DF-67F8-4F65-B42E-2597E0D622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6" y="571500"/>
            <a:ext cx="8527941" cy="59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1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18E48EE-DA13-024F-BD55-F7955D2341D5}"/>
              </a:ext>
            </a:extLst>
          </p:cNvPr>
          <p:cNvSpPr/>
          <p:nvPr/>
        </p:nvSpPr>
        <p:spPr>
          <a:xfrm>
            <a:off x="-1" y="0"/>
            <a:ext cx="5791199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2B2D120-F0E0-4544-BC73-7DBB9CF6CEE3}"/>
              </a:ext>
            </a:extLst>
          </p:cNvPr>
          <p:cNvSpPr txBox="1"/>
          <p:nvPr/>
        </p:nvSpPr>
        <p:spPr>
          <a:xfrm>
            <a:off x="977900" y="2502406"/>
            <a:ext cx="4358886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Inhoud</a:t>
            </a:r>
            <a:endParaRPr lang="nl-BE" sz="8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662E7E2-BC0C-EF48-97C5-46D908A99826}"/>
              </a:ext>
            </a:extLst>
          </p:cNvPr>
          <p:cNvSpPr/>
          <p:nvPr/>
        </p:nvSpPr>
        <p:spPr>
          <a:xfrm>
            <a:off x="6096000" y="1955295"/>
            <a:ext cx="5791200" cy="29474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Waarom</a:t>
            </a:r>
          </a:p>
          <a:p>
            <a:pPr marL="457200" indent="-457200">
              <a:lnSpc>
                <a:spcPct val="150000"/>
              </a:lnSpc>
              <a:buFont typeface="Wingdings,Sans-Serif" pitchFamily="2" charset="2"/>
              <a:buChar char="§"/>
            </a:pP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Start </a:t>
            </a:r>
            <a:r>
              <a:rPr lang="nl-BE" sz="3200" b="1" dirty="0" err="1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to</a:t>
            </a: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 </a:t>
            </a:r>
            <a:r>
              <a:rPr lang="nl-BE" sz="3200" b="1" dirty="0" err="1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can</a:t>
            </a: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  <a:cs typeface="+mn-lt"/>
              </a:rPr>
              <a:t> tool</a:t>
            </a:r>
            <a:endParaRPr lang="en-US" sz="3200" dirty="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</a:rPr>
              <a:t>Trainingspakket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3200" b="1" dirty="0">
                <a:solidFill>
                  <a:srgbClr val="0072BC"/>
                </a:solidFill>
                <a:latin typeface="Verdana"/>
                <a:ea typeface="Verdana"/>
              </a:rPr>
              <a:t>Vraag en antwoord </a:t>
            </a:r>
          </a:p>
        </p:txBody>
      </p:sp>
    </p:spTree>
    <p:extLst>
      <p:ext uri="{BB962C8B-B14F-4D97-AF65-F5344CB8AC3E}">
        <p14:creationId xmlns:p14="http://schemas.microsoft.com/office/powerpoint/2010/main" val="257819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C6F5440-1190-F245-9B56-AE0EFC5702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B0AB968-2754-4846-BAD2-7CE8724F6D14}"/>
              </a:ext>
            </a:extLst>
          </p:cNvPr>
          <p:cNvSpPr txBox="1"/>
          <p:nvPr/>
        </p:nvSpPr>
        <p:spPr>
          <a:xfrm>
            <a:off x="1430299" y="1905506"/>
            <a:ext cx="93314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9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all starts </a:t>
            </a:r>
          </a:p>
          <a:p>
            <a:pPr algn="ctr"/>
            <a:r>
              <a:rPr lang="nl-BE" sz="9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 dream</a:t>
            </a:r>
          </a:p>
        </p:txBody>
      </p:sp>
      <p:pic>
        <p:nvPicPr>
          <p:cNvPr id="5" name="Graphic 4" descr="Vlieger silhouet">
            <a:extLst>
              <a:ext uri="{FF2B5EF4-FFF2-40B4-BE49-F238E27FC236}">
                <a16:creationId xmlns:a16="http://schemas.microsoft.com/office/drawing/2014/main" id="{D2FA182D-12AD-0946-84A8-C6DAF3D0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2800" y="838200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341AC7A-A893-4A41-AFEE-B382D15023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C8E9F43-A010-5E48-8155-9D047B731BF3}"/>
              </a:ext>
            </a:extLst>
          </p:cNvPr>
          <p:cNvSpPr/>
          <p:nvPr/>
        </p:nvSpPr>
        <p:spPr>
          <a:xfrm>
            <a:off x="3365500" y="2290971"/>
            <a:ext cx="8051800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4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Jongeren </a:t>
            </a:r>
            <a:r>
              <a:rPr lang="nl-BE" sz="44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inzicht</a:t>
            </a:r>
            <a:r>
              <a:rPr lang="nl-BE" sz="4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geven en </a:t>
            </a:r>
          </a:p>
          <a:p>
            <a:r>
              <a:rPr lang="nl-BE" sz="4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laten </a:t>
            </a:r>
            <a:r>
              <a:rPr lang="nl-BE" sz="44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dromen</a:t>
            </a:r>
            <a:r>
              <a:rPr lang="nl-BE" sz="4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 over hun </a:t>
            </a:r>
            <a:r>
              <a:rPr lang="nl-BE" sz="44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toekomst</a:t>
            </a:r>
            <a:r>
              <a:rPr lang="nl-BE" sz="44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!   </a:t>
            </a:r>
            <a:endParaRPr lang="nl-NL" sz="4400" dirty="0">
              <a:solidFill>
                <a:srgbClr val="0072BC"/>
              </a:solidFill>
              <a:ea typeface="Verdana"/>
            </a:endParaRPr>
          </a:p>
        </p:txBody>
      </p:sp>
      <p:pic>
        <p:nvPicPr>
          <p:cNvPr id="7" name="Graphic 6" descr="Vergrootglas silhouet">
            <a:extLst>
              <a:ext uri="{FF2B5EF4-FFF2-40B4-BE49-F238E27FC236}">
                <a16:creationId xmlns:a16="http://schemas.microsoft.com/office/drawing/2014/main" id="{EBE7C049-0267-FC4F-A9CF-878795289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03300" y="2108200"/>
            <a:ext cx="2362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E3CB50A-1823-084E-B850-288898C285E6}"/>
              </a:ext>
            </a:extLst>
          </p:cNvPr>
          <p:cNvSpPr/>
          <p:nvPr/>
        </p:nvSpPr>
        <p:spPr>
          <a:xfrm>
            <a:off x="4937918" y="1690062"/>
            <a:ext cx="7042150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nl-BE" sz="2000" b="1" dirty="0">
              <a:latin typeface="Verdana"/>
              <a:ea typeface="Verdana"/>
              <a:cs typeface="Calibri"/>
            </a:endParaRPr>
          </a:p>
          <a:p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  <a:sym typeface="Wingdings" panose="05000000000000000000" pitchFamily="2" charset="2"/>
              </a:rPr>
              <a:t> </a:t>
            </a:r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KANSEN GEVEN! </a:t>
            </a:r>
            <a:endParaRPr lang="nl-NL" sz="2000" dirty="0">
              <a:solidFill>
                <a:srgbClr val="0072BC"/>
              </a:solidFill>
              <a:ea typeface="Verdana"/>
              <a:cs typeface="Calibri"/>
            </a:endParaRPr>
          </a:p>
          <a:p>
            <a:pPr lvl="1"/>
            <a:endParaRPr lang="nl-BE" sz="2000" dirty="0">
              <a:latin typeface="Verdana"/>
              <a:ea typeface="Verdana"/>
              <a:cs typeface="Calibri"/>
            </a:endParaRPr>
          </a:p>
          <a:p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  <a:sym typeface="Wingdings" panose="05000000000000000000" pitchFamily="2" charset="2"/>
              </a:rPr>
              <a:t> </a:t>
            </a:r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VERBINDEN!</a:t>
            </a:r>
            <a:r>
              <a:rPr lang="nl-BE" sz="2000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   </a:t>
            </a:r>
          </a:p>
          <a:p>
            <a:endParaRPr lang="nl-BE" sz="20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nl-BE" sz="200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  <a:sym typeface="Wingdings" panose="05000000000000000000" pitchFamily="2" charset="2"/>
              </a:rPr>
              <a:t> </a:t>
            </a:r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VEERKRACHTIGE COACHES!   </a:t>
            </a:r>
          </a:p>
          <a:p>
            <a:endParaRPr lang="nl-BE" sz="2000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  <a:p>
            <a:pPr lvl="1"/>
            <a:endParaRPr lang="nl-BE" sz="200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  <a:sym typeface="Wingdings" panose="05000000000000000000" pitchFamily="2" charset="2"/>
              </a:rPr>
              <a:t> </a:t>
            </a:r>
            <a:r>
              <a:rPr lang="nl-BE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TOOLS EN METHODIEKEN aanreiken! 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341AC7A-A893-4A41-AFEE-B382D15023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29A0563-6156-4E04-802B-574808C8297A}"/>
              </a:ext>
            </a:extLst>
          </p:cNvPr>
          <p:cNvSpPr txBox="1"/>
          <p:nvPr/>
        </p:nvSpPr>
        <p:spPr>
          <a:xfrm>
            <a:off x="942975" y="828675"/>
            <a:ext cx="3552825" cy="5762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ONZE DROOM...</a:t>
            </a:r>
            <a:endParaRPr lang="nl-NL" sz="2400" b="1" dirty="0">
              <a:solidFill>
                <a:srgbClr val="0072BC"/>
              </a:solidFill>
              <a:latin typeface="Verdana"/>
              <a:ea typeface="Verdana"/>
              <a:cs typeface="Calibri"/>
            </a:endParaRPr>
          </a:p>
        </p:txBody>
      </p:sp>
      <p:pic>
        <p:nvPicPr>
          <p:cNvPr id="6" name="Graphic 5" descr="Vlieger silhouet">
            <a:extLst>
              <a:ext uri="{FF2B5EF4-FFF2-40B4-BE49-F238E27FC236}">
                <a16:creationId xmlns:a16="http://schemas.microsoft.com/office/drawing/2014/main" id="{4FBC1432-0104-B840-B242-B1E08F18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787" y="1857221"/>
            <a:ext cx="4013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C6785EF-947A-5E44-81F6-46A80E402924}"/>
              </a:ext>
            </a:extLst>
          </p:cNvPr>
          <p:cNvSpPr/>
          <p:nvPr/>
        </p:nvSpPr>
        <p:spPr>
          <a:xfrm>
            <a:off x="4561046" y="1461581"/>
            <a:ext cx="6831479" cy="44319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Wingdings"/>
              <a:buChar char="Ø"/>
            </a:pPr>
            <a:r>
              <a:rPr lang="nl-NL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We spreken over en te weinig met </a:t>
            </a:r>
          </a:p>
          <a:p>
            <a:pPr marL="800100" lvl="1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nl-NL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We nemen het stuur over</a:t>
            </a:r>
          </a:p>
          <a:p>
            <a:pPr marL="800100" lvl="1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nl-NL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We raken de verbinding kwijt</a:t>
            </a:r>
          </a:p>
          <a:p>
            <a:pPr marL="800100" lvl="1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nl-NL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Verlaten de school vroeg</a:t>
            </a:r>
          </a:p>
          <a:p>
            <a:pPr marL="800100" lvl="1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nl-NL" sz="2000" b="1" dirty="0">
                <a:solidFill>
                  <a:srgbClr val="0072BC"/>
                </a:solidFill>
                <a:latin typeface="Verdana"/>
                <a:ea typeface="Verdana"/>
                <a:cs typeface="Calibri"/>
              </a:rPr>
              <a:t>Duurzaam werk blijft uit</a:t>
            </a:r>
          </a:p>
          <a:p>
            <a:pPr marL="742950" lvl="1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endParaRPr lang="nl-NL" sz="2400" dirty="0">
              <a:latin typeface="Verdana"/>
              <a:ea typeface="Verdana"/>
              <a:cs typeface="+mn-lt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70663B5-8F68-8140-BBE8-C87821057B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5331A91-D365-49E2-8848-8C6DD6A9347F}"/>
              </a:ext>
            </a:extLst>
          </p:cNvPr>
          <p:cNvSpPr txBox="1"/>
          <p:nvPr/>
        </p:nvSpPr>
        <p:spPr>
          <a:xfrm>
            <a:off x="862166" y="731609"/>
            <a:ext cx="3953268" cy="5762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2800" b="1" dirty="0">
                <a:solidFill>
                  <a:srgbClr val="0072BC"/>
                </a:solidFill>
                <a:latin typeface="Verdana"/>
              </a:rPr>
              <a:t>DE REALITEIT</a:t>
            </a:r>
            <a:r>
              <a:rPr lang="nl-NL" sz="2800" dirty="0">
                <a:latin typeface="Verdana"/>
                <a:ea typeface="Verdana"/>
              </a:rPr>
              <a:t>​</a:t>
            </a:r>
            <a:endParaRPr lang="nl-NL" sz="2800" dirty="0"/>
          </a:p>
        </p:txBody>
      </p:sp>
      <p:pic>
        <p:nvPicPr>
          <p:cNvPr id="3" name="Graphic 5" descr="Vingerafdruk silhouet">
            <a:extLst>
              <a:ext uri="{FF2B5EF4-FFF2-40B4-BE49-F238E27FC236}">
                <a16:creationId xmlns:a16="http://schemas.microsoft.com/office/drawing/2014/main" id="{FEC34B13-A660-49E0-80A7-61FB3B1F5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699" y="1982190"/>
            <a:ext cx="2873828" cy="28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0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lot betaalbare huurwoningen voor jongeren">
            <a:extLst>
              <a:ext uri="{FF2B5EF4-FFF2-40B4-BE49-F238E27FC236}">
                <a16:creationId xmlns:a16="http://schemas.microsoft.com/office/drawing/2014/main" id="{972B243C-9964-3644-837D-676021B975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79882" y="-688517"/>
            <a:ext cx="12371882" cy="823503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8F5344E-5E88-2446-9270-9FFDD4CB36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167935"/>
                  <a:pt x="12276951" y="5720177"/>
                  <a:pt x="12192000" y="6858000"/>
                </a:cubicBezTo>
                <a:cubicBezTo>
                  <a:pt x="10871685" y="6992600"/>
                  <a:pt x="5389075" y="6700804"/>
                  <a:pt x="0" y="6858000"/>
                </a:cubicBez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noFill/>
          <a:ln w="3810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F8FB3BB-4F1C-4641-91F5-313B9730ABDE}"/>
              </a:ext>
            </a:extLst>
          </p:cNvPr>
          <p:cNvSpPr/>
          <p:nvPr/>
        </p:nvSpPr>
        <p:spPr>
          <a:xfrm>
            <a:off x="839871" y="2341868"/>
            <a:ext cx="6919382" cy="5536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10795">
              <a:lnSpc>
                <a:spcPct val="8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“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Eindelijk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werd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er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naar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mij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geluiste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</a:rPr>
              <a:t>rd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</a:rPr>
              <a:t>.”</a:t>
            </a:r>
          </a:p>
        </p:txBody>
      </p:sp>
      <p:pic>
        <p:nvPicPr>
          <p:cNvPr id="10" name="Graphic 9" descr="Chatballon silhouet">
            <a:extLst>
              <a:ext uri="{FF2B5EF4-FFF2-40B4-BE49-F238E27FC236}">
                <a16:creationId xmlns:a16="http://schemas.microsoft.com/office/drawing/2014/main" id="{65C9E4BA-79BC-2945-82F7-5C2B1BB61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0970" y="521728"/>
            <a:ext cx="1061113" cy="1061113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BDFA64A5-B92C-BD4A-9048-D360C5B09C9E}"/>
              </a:ext>
            </a:extLst>
          </p:cNvPr>
          <p:cNvSpPr/>
          <p:nvPr/>
        </p:nvSpPr>
        <p:spPr>
          <a:xfrm>
            <a:off x="3970326" y="4239293"/>
            <a:ext cx="7569200" cy="9968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10795">
              <a:lnSpc>
                <a:spcPct val="8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“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+mn-lt"/>
              </a:rPr>
              <a:t>Ik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wist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niet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dat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ik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 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familie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en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vrienden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 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kan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aanspreken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over wat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ik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wil</a:t>
            </a:r>
            <a:r>
              <a:rPr lang="en-US" altLang="en-US" sz="3600" b="1" dirty="0">
                <a:solidFill>
                  <a:schemeClr val="bg1"/>
                </a:solidFill>
                <a:latin typeface="American Typewriter Condensed L"/>
                <a:ea typeface="Verdana"/>
                <a:cs typeface="Verdana" panose="020B0604030504040204" pitchFamily="34" charset="0"/>
              </a:rPr>
              <a:t>.”</a:t>
            </a:r>
            <a:endParaRPr lang="en-US" altLang="en-US" sz="3600" b="1" dirty="0">
              <a:solidFill>
                <a:schemeClr val="bg1"/>
              </a:solidFill>
              <a:latin typeface="American Typewriter Condensed 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Graphic 14" descr="Chatballon met effen opvulling">
            <a:extLst>
              <a:ext uri="{FF2B5EF4-FFF2-40B4-BE49-F238E27FC236}">
                <a16:creationId xmlns:a16="http://schemas.microsoft.com/office/drawing/2014/main" id="{8EB027F6-FDD6-9949-94DA-A84F6AD95C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4775" y="1675117"/>
            <a:ext cx="1061112" cy="1061112"/>
          </a:xfrm>
          <a:prstGeom prst="rect">
            <a:avLst/>
          </a:prstGeom>
        </p:spPr>
      </p:pic>
      <p:pic>
        <p:nvPicPr>
          <p:cNvPr id="16" name="Graphic 15" descr="Chatballon silhouet">
            <a:extLst>
              <a:ext uri="{FF2B5EF4-FFF2-40B4-BE49-F238E27FC236}">
                <a16:creationId xmlns:a16="http://schemas.microsoft.com/office/drawing/2014/main" id="{A03C6083-3AB0-014D-A410-3C44ABFC5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245887" y="837558"/>
            <a:ext cx="1061112" cy="10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46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800,914"/>
  <p:tag name="VBLAYOUTID" val="104179"/>
  <p:tag name="VBANIMAT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447,453,0,94,160"/>
  <p:tag name="VBLAYOUTID" val="0"/>
  <p:tag name="VBANIMATE" val="1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72000" tIns="72000" rIns="72000" bIns="72000" rtlCol="0" anchor="t">
        <a:noAutofit/>
      </a:bodyPr>
      <a:lstStyle>
        <a:defPPr algn="l">
          <a:defRPr dirty="0" smtClean="0">
            <a:solidFill>
              <a:srgbClr val="000000"/>
            </a:solidFill>
            <a:ea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E2DD8876FE804C9FFF5316FF785EC6" ma:contentTypeVersion="7" ma:contentTypeDescription="Een nieuw document maken." ma:contentTypeScope="" ma:versionID="3126216022ded46c562fa744563c555c">
  <xsd:schema xmlns:xsd="http://www.w3.org/2001/XMLSchema" xmlns:xs="http://www.w3.org/2001/XMLSchema" xmlns:p="http://schemas.microsoft.com/office/2006/metadata/properties" xmlns:ns2="332086c9-8427-447a-92e9-43ecc293f746" xmlns:ns3="248f19c7-2c6e-4045-8446-dc0aef751d66" targetNamespace="http://schemas.microsoft.com/office/2006/metadata/properties" ma:root="true" ma:fieldsID="5bbf3baa098b265b0bebd63041e27572" ns2:_="" ns3:_="">
    <xsd:import namespace="332086c9-8427-447a-92e9-43ecc293f746"/>
    <xsd:import namespace="248f19c7-2c6e-4045-8446-dc0aef751d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086c9-8427-447a-92e9-43ecc293f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f19c7-2c6e-4045-8446-dc0aef751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497B12-5095-4F7E-8D2C-B4A32F77139A}">
  <ds:schemaRefs>
    <ds:schemaRef ds:uri="332086c9-8427-447a-92e9-43ecc293f746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48f19c7-2c6e-4045-8446-dc0aef751d6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434D8CF-A84A-41E2-B687-BFB40FCD46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AA816-4F5E-43C6-95C5-B2E82F2CB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2086c9-8427-447a-92e9-43ecc293f746"/>
    <ds:schemaRef ds:uri="248f19c7-2c6e-4045-8446-dc0aef751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1167</Words>
  <Application>Microsoft Office PowerPoint</Application>
  <PresentationFormat>Breedbeeld</PresentationFormat>
  <Paragraphs>237</Paragraphs>
  <Slides>34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Start</vt:lpstr>
      <vt:lpstr>DE SPREKERS VAN VANDAAG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Start</vt:lpstr>
      <vt:lpstr>PowerPoint-presentatie</vt:lpstr>
      <vt:lpstr>PowerPoint-presentatie</vt:lpstr>
      <vt:lpstr>PowerPoint-presentatie</vt:lpstr>
      <vt:lpstr>NIEUWE AUTORITEIT (NVR):  GEWELDLOOS VERZET EN ZELFCONTROLE</vt:lpstr>
      <vt:lpstr>Paradigma-shift in begeleiding van jongeren :  Van individu naar systeem (Las Meninas (The Maids of Honor) door Diego Velázquez- 1656)</vt:lpstr>
      <vt:lpstr>PowerPoint-presentatie</vt:lpstr>
      <vt:lpstr>PowerPoint-presentatie</vt:lpstr>
      <vt:lpstr>COACHING VERTREKT VAN …  </vt:lpstr>
      <vt:lpstr>OUDE DENKEN: PROBLEM ORIENTED PARADIGM </vt:lpstr>
      <vt:lpstr>NIEUWE DENKEN: WE CREATE OUR OWN REALITY   (Abraham Hicks) 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Opleiding N.A.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</dc:title>
  <dc:creator>Bart Coopman</dc:creator>
  <cp:lastModifiedBy>Nele Hulselmans</cp:lastModifiedBy>
  <cp:revision>541</cp:revision>
  <dcterms:created xsi:type="dcterms:W3CDTF">2021-09-06T05:10:45Z</dcterms:created>
  <dcterms:modified xsi:type="dcterms:W3CDTF">2021-12-03T10:41:28Z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0x01010058E2DD8876FE804C9FFF5316FF785EC6</vt:lpwstr>
  </property>
</Properties>
</file>